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9416" autoAdjust="0"/>
  </p:normalViewPr>
  <p:slideViewPr>
    <p:cSldViewPr snapToGrid="0">
      <p:cViewPr varScale="1">
        <p:scale>
          <a:sx n="81" d="100"/>
          <a:sy n="81" d="100"/>
        </p:scale>
        <p:origin x="1692" y="84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diagrams/_rels/drawing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7A3DF8-4A0D-4F16-9768-5A3CD09A1B91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59605DD-54DE-455E-B75B-52A209647998}">
      <dgm:prSet/>
      <dgm:spPr/>
      <dgm:t>
        <a:bodyPr/>
        <a:lstStyle/>
        <a:p>
          <a:pPr>
            <a:lnSpc>
              <a:spcPct val="100000"/>
            </a:lnSpc>
          </a:pPr>
          <a:r>
            <a:rPr lang="es-ES" dirty="0"/>
            <a:t>Gestión de los restaurantes:</a:t>
          </a:r>
          <a:br>
            <a:rPr lang="es-ES" dirty="0"/>
          </a:br>
          <a:r>
            <a:rPr lang="es-ES" dirty="0"/>
            <a:t>Mediante nuestra API se pueden gestionar todas las características de los restaurantes en nuestra Base de Datos</a:t>
          </a:r>
          <a:endParaRPr lang="en-US" dirty="0"/>
        </a:p>
      </dgm:t>
    </dgm:pt>
    <dgm:pt modelId="{0E07D7BC-899C-41FC-8735-CC56F7361712}" type="parTrans" cxnId="{3CB594F0-63D1-497C-81BC-6858C1E0123E}">
      <dgm:prSet/>
      <dgm:spPr/>
      <dgm:t>
        <a:bodyPr/>
        <a:lstStyle/>
        <a:p>
          <a:endParaRPr lang="en-US"/>
        </a:p>
      </dgm:t>
    </dgm:pt>
    <dgm:pt modelId="{84A51466-4CEE-4A5C-A0B1-E92E5EE2DFC8}" type="sibTrans" cxnId="{3CB594F0-63D1-497C-81BC-6858C1E0123E}">
      <dgm:prSet/>
      <dgm:spPr/>
      <dgm:t>
        <a:bodyPr/>
        <a:lstStyle/>
        <a:p>
          <a:endParaRPr lang="en-US"/>
        </a:p>
      </dgm:t>
    </dgm:pt>
    <dgm:pt modelId="{D08CAEC7-B15D-479C-AE95-19747F78F3C1}">
      <dgm:prSet/>
      <dgm:spPr/>
      <dgm:t>
        <a:bodyPr/>
        <a:lstStyle/>
        <a:p>
          <a:pPr>
            <a:lnSpc>
              <a:spcPct val="100000"/>
            </a:lnSpc>
          </a:pPr>
          <a:r>
            <a:rPr lang="es-ES" dirty="0"/>
            <a:t>Gestión de los comentarios:</a:t>
          </a:r>
          <a:br>
            <a:rPr lang="es-ES" dirty="0"/>
          </a:br>
          <a:r>
            <a:rPr lang="es-ES" dirty="0"/>
            <a:t>Los usuarios podrán crear, modificar y ver otros comentarios sobre los establecimientos</a:t>
          </a:r>
          <a:endParaRPr lang="en-US" dirty="0"/>
        </a:p>
      </dgm:t>
    </dgm:pt>
    <dgm:pt modelId="{42F7A55D-C15D-4E0C-9FD6-B9506152EC79}" type="parTrans" cxnId="{F07104B2-6948-4DE5-A319-CDD9F49E6BEA}">
      <dgm:prSet/>
      <dgm:spPr/>
      <dgm:t>
        <a:bodyPr/>
        <a:lstStyle/>
        <a:p>
          <a:endParaRPr lang="en-US"/>
        </a:p>
      </dgm:t>
    </dgm:pt>
    <dgm:pt modelId="{D5807937-BC69-4067-92CC-EE7C073395F9}" type="sibTrans" cxnId="{F07104B2-6948-4DE5-A319-CDD9F49E6BEA}">
      <dgm:prSet/>
      <dgm:spPr/>
      <dgm:t>
        <a:bodyPr/>
        <a:lstStyle/>
        <a:p>
          <a:endParaRPr lang="en-US"/>
        </a:p>
      </dgm:t>
    </dgm:pt>
    <dgm:pt modelId="{DA027D09-DA4A-4B32-9500-83252A3239FA}">
      <dgm:prSet/>
      <dgm:spPr/>
      <dgm:t>
        <a:bodyPr/>
        <a:lstStyle/>
        <a:p>
          <a:pPr>
            <a:lnSpc>
              <a:spcPct val="100000"/>
            </a:lnSpc>
          </a:pPr>
          <a:r>
            <a:rPr lang="es-ES" dirty="0"/>
            <a:t>Gestión de fotos y de </a:t>
          </a:r>
          <a:r>
            <a:rPr lang="es-ES" dirty="0" err="1"/>
            <a:t>TIPs</a:t>
          </a:r>
          <a:r>
            <a:rPr lang="es-ES" dirty="0"/>
            <a:t>:</a:t>
          </a:r>
          <a:br>
            <a:rPr lang="es-ES" dirty="0"/>
          </a:br>
          <a:r>
            <a:rPr lang="es-ES" dirty="0"/>
            <a:t>Se han añadido funcionalidades para poder ver imágenes sobre los restaurantes. Además, se han implementado los </a:t>
          </a:r>
          <a:r>
            <a:rPr lang="es-ES" dirty="0" err="1"/>
            <a:t>TIPs</a:t>
          </a:r>
          <a:r>
            <a:rPr lang="es-ES" dirty="0"/>
            <a:t>, pequeñas reseñas muy ligeras y fáciles de leer</a:t>
          </a:r>
          <a:endParaRPr lang="en-US" dirty="0"/>
        </a:p>
      </dgm:t>
    </dgm:pt>
    <dgm:pt modelId="{FCD917AC-82B3-430D-B68A-8C8862BC5428}" type="parTrans" cxnId="{C925C35C-0EC5-4021-ADB4-B0B9786B10A0}">
      <dgm:prSet/>
      <dgm:spPr/>
      <dgm:t>
        <a:bodyPr/>
        <a:lstStyle/>
        <a:p>
          <a:endParaRPr lang="en-US"/>
        </a:p>
      </dgm:t>
    </dgm:pt>
    <dgm:pt modelId="{B7A5C380-6A23-4365-92E3-591E3406F3D9}" type="sibTrans" cxnId="{C925C35C-0EC5-4021-ADB4-B0B9786B10A0}">
      <dgm:prSet/>
      <dgm:spPr/>
      <dgm:t>
        <a:bodyPr/>
        <a:lstStyle/>
        <a:p>
          <a:endParaRPr lang="en-US"/>
        </a:p>
      </dgm:t>
    </dgm:pt>
    <dgm:pt modelId="{A351F346-D8EC-40A3-AB7D-0F948D1FAC3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900" dirty="0"/>
            <a:t>Consumo de </a:t>
          </a:r>
          <a:r>
            <a:rPr lang="es-ES" sz="900" dirty="0" err="1"/>
            <a:t>APIs</a:t>
          </a:r>
          <a:r>
            <a:rPr lang="es-ES" sz="900" dirty="0"/>
            <a:t> externas para aumentar la información de nuestra APP:</a:t>
          </a:r>
          <a:br>
            <a:rPr lang="es-ES" sz="900" dirty="0"/>
          </a:br>
          <a:r>
            <a:rPr lang="es-ES" sz="900" dirty="0"/>
            <a:t>Mediante las </a:t>
          </a:r>
          <a:r>
            <a:rPr lang="es-ES" sz="900" dirty="0" err="1"/>
            <a:t>APIs</a:t>
          </a:r>
          <a:r>
            <a:rPr lang="es-ES" sz="900" dirty="0"/>
            <a:t> de Open </a:t>
          </a:r>
          <a:r>
            <a:rPr lang="es-ES" sz="900" dirty="0" err="1"/>
            <a:t>Weather</a:t>
          </a:r>
          <a:r>
            <a:rPr lang="es-ES" sz="900" dirty="0"/>
            <a:t> </a:t>
          </a:r>
          <a:r>
            <a:rPr lang="es-ES" sz="900" dirty="0" err="1"/>
            <a:t>Map</a:t>
          </a:r>
          <a:r>
            <a:rPr lang="es-ES" sz="900" dirty="0"/>
            <a:t> y Google </a:t>
          </a:r>
          <a:r>
            <a:rPr lang="es-ES" sz="900" dirty="0" err="1"/>
            <a:t>Maps</a:t>
          </a:r>
          <a:r>
            <a:rPr lang="es-ES" sz="900" dirty="0"/>
            <a:t>, se puede consultar en tiempo real la climatología que hará en los establecimientos, así como las instrucciones para llegar desde nuestra ubicación</a:t>
          </a:r>
          <a:endParaRPr lang="en-US" sz="900" dirty="0"/>
        </a:p>
      </dgm:t>
    </dgm:pt>
    <dgm:pt modelId="{393A4727-3FCA-4B56-9F98-041FDF383B70}" type="parTrans" cxnId="{0FF0CCB0-A704-4D09-A03E-FF817E4C2591}">
      <dgm:prSet/>
      <dgm:spPr/>
      <dgm:t>
        <a:bodyPr/>
        <a:lstStyle/>
        <a:p>
          <a:endParaRPr lang="en-US"/>
        </a:p>
      </dgm:t>
    </dgm:pt>
    <dgm:pt modelId="{F24BD291-90D5-4F30-9A1E-4E096D7E6D4C}" type="sibTrans" cxnId="{0FF0CCB0-A704-4D09-A03E-FF817E4C2591}">
      <dgm:prSet/>
      <dgm:spPr/>
      <dgm:t>
        <a:bodyPr/>
        <a:lstStyle/>
        <a:p>
          <a:endParaRPr lang="en-US"/>
        </a:p>
      </dgm:t>
    </dgm:pt>
    <dgm:pt modelId="{80181C86-FA93-45B7-ABFC-A6209D9FA0EE}" type="pres">
      <dgm:prSet presAssocID="{847A3DF8-4A0D-4F16-9768-5A3CD09A1B91}" presName="root" presStyleCnt="0">
        <dgm:presLayoutVars>
          <dgm:dir/>
          <dgm:resizeHandles val="exact"/>
        </dgm:presLayoutVars>
      </dgm:prSet>
      <dgm:spPr/>
    </dgm:pt>
    <dgm:pt modelId="{7B202195-A5A3-48AB-8F2E-0C075EEBB42C}" type="pres">
      <dgm:prSet presAssocID="{759605DD-54DE-455E-B75B-52A209647998}" presName="compNode" presStyleCnt="0"/>
      <dgm:spPr/>
    </dgm:pt>
    <dgm:pt modelId="{6F644D26-4455-411E-828C-A33343196FAA}" type="pres">
      <dgm:prSet presAssocID="{759605DD-54DE-455E-B75B-52A20964799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marero"/>
        </a:ext>
      </dgm:extLst>
    </dgm:pt>
    <dgm:pt modelId="{161BA4FD-57EA-4848-B2D6-71A9250CCBE8}" type="pres">
      <dgm:prSet presAssocID="{759605DD-54DE-455E-B75B-52A209647998}" presName="spaceRect" presStyleCnt="0"/>
      <dgm:spPr/>
    </dgm:pt>
    <dgm:pt modelId="{232F2A19-BD9C-4C65-8ABE-9401CE236966}" type="pres">
      <dgm:prSet presAssocID="{759605DD-54DE-455E-B75B-52A209647998}" presName="textRect" presStyleLbl="revTx" presStyleIdx="0" presStyleCnt="4">
        <dgm:presLayoutVars>
          <dgm:chMax val="1"/>
          <dgm:chPref val="1"/>
        </dgm:presLayoutVars>
      </dgm:prSet>
      <dgm:spPr/>
    </dgm:pt>
    <dgm:pt modelId="{C274E756-89E5-438C-8C7B-3D15FAD978AB}" type="pres">
      <dgm:prSet presAssocID="{84A51466-4CEE-4A5C-A0B1-E92E5EE2DFC8}" presName="sibTrans" presStyleCnt="0"/>
      <dgm:spPr/>
    </dgm:pt>
    <dgm:pt modelId="{55F4A085-70EC-4E41-AC57-1EB2B8645ACE}" type="pres">
      <dgm:prSet presAssocID="{D08CAEC7-B15D-479C-AE95-19747F78F3C1}" presName="compNode" presStyleCnt="0"/>
      <dgm:spPr/>
    </dgm:pt>
    <dgm:pt modelId="{5F6A9E74-6C45-4D95-8674-6DF0C4B39BDE}" type="pres">
      <dgm:prSet presAssocID="{D08CAEC7-B15D-479C-AE95-19747F78F3C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 Bubble"/>
        </a:ext>
      </dgm:extLst>
    </dgm:pt>
    <dgm:pt modelId="{E4D98B12-F38A-4590-9A05-1521BC0DA4DE}" type="pres">
      <dgm:prSet presAssocID="{D08CAEC7-B15D-479C-AE95-19747F78F3C1}" presName="spaceRect" presStyleCnt="0"/>
      <dgm:spPr/>
    </dgm:pt>
    <dgm:pt modelId="{E1A84647-5273-44A9-8492-2AAB62CD10C8}" type="pres">
      <dgm:prSet presAssocID="{D08CAEC7-B15D-479C-AE95-19747F78F3C1}" presName="textRect" presStyleLbl="revTx" presStyleIdx="1" presStyleCnt="4">
        <dgm:presLayoutVars>
          <dgm:chMax val="1"/>
          <dgm:chPref val="1"/>
        </dgm:presLayoutVars>
      </dgm:prSet>
      <dgm:spPr/>
    </dgm:pt>
    <dgm:pt modelId="{04DF54F3-CBC2-449C-BCA2-2454AA74658D}" type="pres">
      <dgm:prSet presAssocID="{D5807937-BC69-4067-92CC-EE7C073395F9}" presName="sibTrans" presStyleCnt="0"/>
      <dgm:spPr/>
    </dgm:pt>
    <dgm:pt modelId="{AB6847F3-A796-4EAA-AECC-69E3E019D270}" type="pres">
      <dgm:prSet presAssocID="{DA027D09-DA4A-4B32-9500-83252A3239FA}" presName="compNode" presStyleCnt="0"/>
      <dgm:spPr/>
    </dgm:pt>
    <dgm:pt modelId="{4B123C2F-D9B3-48B4-8D92-190669A65B54}" type="pres">
      <dgm:prSet presAssocID="{DA027D09-DA4A-4B32-9500-83252A3239F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ámara"/>
        </a:ext>
      </dgm:extLst>
    </dgm:pt>
    <dgm:pt modelId="{6BC5E085-B6E0-4F6D-87E6-30FD462904D8}" type="pres">
      <dgm:prSet presAssocID="{DA027D09-DA4A-4B32-9500-83252A3239FA}" presName="spaceRect" presStyleCnt="0"/>
      <dgm:spPr/>
    </dgm:pt>
    <dgm:pt modelId="{ADA034DF-A430-4969-8B63-9F45698C4C00}" type="pres">
      <dgm:prSet presAssocID="{DA027D09-DA4A-4B32-9500-83252A3239FA}" presName="textRect" presStyleLbl="revTx" presStyleIdx="2" presStyleCnt="4">
        <dgm:presLayoutVars>
          <dgm:chMax val="1"/>
          <dgm:chPref val="1"/>
        </dgm:presLayoutVars>
      </dgm:prSet>
      <dgm:spPr/>
    </dgm:pt>
    <dgm:pt modelId="{BE5A3050-A17D-4AB1-A106-4303DDCBF0C0}" type="pres">
      <dgm:prSet presAssocID="{B7A5C380-6A23-4365-92E3-591E3406F3D9}" presName="sibTrans" presStyleCnt="0"/>
      <dgm:spPr/>
    </dgm:pt>
    <dgm:pt modelId="{331AE5C3-3DAE-4C4A-8168-7A588DAFADA7}" type="pres">
      <dgm:prSet presAssocID="{A351F346-D8EC-40A3-AB7D-0F948D1FAC3E}" presName="compNode" presStyleCnt="0"/>
      <dgm:spPr/>
    </dgm:pt>
    <dgm:pt modelId="{3575E50D-04E0-49C4-8100-583616D672B7}" type="pres">
      <dgm:prSet presAssocID="{A351F346-D8EC-40A3-AB7D-0F948D1FAC3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FC378769-B2F8-45B4-9B1C-1A39161837A6}" type="pres">
      <dgm:prSet presAssocID="{A351F346-D8EC-40A3-AB7D-0F948D1FAC3E}" presName="spaceRect" presStyleCnt="0"/>
      <dgm:spPr/>
    </dgm:pt>
    <dgm:pt modelId="{62E813F9-43DB-4E48-92D3-23593DD617C3}" type="pres">
      <dgm:prSet presAssocID="{A351F346-D8EC-40A3-AB7D-0F948D1FAC3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925C35C-0EC5-4021-ADB4-B0B9786B10A0}" srcId="{847A3DF8-4A0D-4F16-9768-5A3CD09A1B91}" destId="{DA027D09-DA4A-4B32-9500-83252A3239FA}" srcOrd="2" destOrd="0" parTransId="{FCD917AC-82B3-430D-B68A-8C8862BC5428}" sibTransId="{B7A5C380-6A23-4365-92E3-591E3406F3D9}"/>
    <dgm:cxn modelId="{401AD86A-2FBE-4BA7-8A85-6D2AE5A114CC}" type="presOf" srcId="{847A3DF8-4A0D-4F16-9768-5A3CD09A1B91}" destId="{80181C86-FA93-45B7-ABFC-A6209D9FA0EE}" srcOrd="0" destOrd="0" presId="urn:microsoft.com/office/officeart/2018/2/layout/IconLabelList"/>
    <dgm:cxn modelId="{E85DB880-028F-42BD-A167-9853B9EE4DD9}" type="presOf" srcId="{D08CAEC7-B15D-479C-AE95-19747F78F3C1}" destId="{E1A84647-5273-44A9-8492-2AAB62CD10C8}" srcOrd="0" destOrd="0" presId="urn:microsoft.com/office/officeart/2018/2/layout/IconLabelList"/>
    <dgm:cxn modelId="{ADACD083-400D-4251-B575-C2BBAC89798E}" type="presOf" srcId="{759605DD-54DE-455E-B75B-52A209647998}" destId="{232F2A19-BD9C-4C65-8ABE-9401CE236966}" srcOrd="0" destOrd="0" presId="urn:microsoft.com/office/officeart/2018/2/layout/IconLabelList"/>
    <dgm:cxn modelId="{0FF0CCB0-A704-4D09-A03E-FF817E4C2591}" srcId="{847A3DF8-4A0D-4F16-9768-5A3CD09A1B91}" destId="{A351F346-D8EC-40A3-AB7D-0F948D1FAC3E}" srcOrd="3" destOrd="0" parTransId="{393A4727-3FCA-4B56-9F98-041FDF383B70}" sibTransId="{F24BD291-90D5-4F30-9A1E-4E096D7E6D4C}"/>
    <dgm:cxn modelId="{F07104B2-6948-4DE5-A319-CDD9F49E6BEA}" srcId="{847A3DF8-4A0D-4F16-9768-5A3CD09A1B91}" destId="{D08CAEC7-B15D-479C-AE95-19747F78F3C1}" srcOrd="1" destOrd="0" parTransId="{42F7A55D-C15D-4E0C-9FD6-B9506152EC79}" sibTransId="{D5807937-BC69-4067-92CC-EE7C073395F9}"/>
    <dgm:cxn modelId="{ABBAD3D2-49C9-45A3-97B9-573246A46E78}" type="presOf" srcId="{DA027D09-DA4A-4B32-9500-83252A3239FA}" destId="{ADA034DF-A430-4969-8B63-9F45698C4C00}" srcOrd="0" destOrd="0" presId="urn:microsoft.com/office/officeart/2018/2/layout/IconLabelList"/>
    <dgm:cxn modelId="{15561BE8-16A4-4DEF-BB9E-B5D19229EC9C}" type="presOf" srcId="{A351F346-D8EC-40A3-AB7D-0F948D1FAC3E}" destId="{62E813F9-43DB-4E48-92D3-23593DD617C3}" srcOrd="0" destOrd="0" presId="urn:microsoft.com/office/officeart/2018/2/layout/IconLabelList"/>
    <dgm:cxn modelId="{3CB594F0-63D1-497C-81BC-6858C1E0123E}" srcId="{847A3DF8-4A0D-4F16-9768-5A3CD09A1B91}" destId="{759605DD-54DE-455E-B75B-52A209647998}" srcOrd="0" destOrd="0" parTransId="{0E07D7BC-899C-41FC-8735-CC56F7361712}" sibTransId="{84A51466-4CEE-4A5C-A0B1-E92E5EE2DFC8}"/>
    <dgm:cxn modelId="{96CC240B-4A6B-456C-A85D-91AAFAB54B57}" type="presParOf" srcId="{80181C86-FA93-45B7-ABFC-A6209D9FA0EE}" destId="{7B202195-A5A3-48AB-8F2E-0C075EEBB42C}" srcOrd="0" destOrd="0" presId="urn:microsoft.com/office/officeart/2018/2/layout/IconLabelList"/>
    <dgm:cxn modelId="{A19A3ED7-5E5F-4CC1-A07F-960F54B34421}" type="presParOf" srcId="{7B202195-A5A3-48AB-8F2E-0C075EEBB42C}" destId="{6F644D26-4455-411E-828C-A33343196FAA}" srcOrd="0" destOrd="0" presId="urn:microsoft.com/office/officeart/2018/2/layout/IconLabelList"/>
    <dgm:cxn modelId="{A13CD30B-7B9C-403D-8C9C-6877907D9770}" type="presParOf" srcId="{7B202195-A5A3-48AB-8F2E-0C075EEBB42C}" destId="{161BA4FD-57EA-4848-B2D6-71A9250CCBE8}" srcOrd="1" destOrd="0" presId="urn:microsoft.com/office/officeart/2018/2/layout/IconLabelList"/>
    <dgm:cxn modelId="{3C43BFB5-AFBC-4CAE-A1AA-5671C94D3739}" type="presParOf" srcId="{7B202195-A5A3-48AB-8F2E-0C075EEBB42C}" destId="{232F2A19-BD9C-4C65-8ABE-9401CE236966}" srcOrd="2" destOrd="0" presId="urn:microsoft.com/office/officeart/2018/2/layout/IconLabelList"/>
    <dgm:cxn modelId="{04E93E7F-AC71-4DBF-86DE-F2AF79564312}" type="presParOf" srcId="{80181C86-FA93-45B7-ABFC-A6209D9FA0EE}" destId="{C274E756-89E5-438C-8C7B-3D15FAD978AB}" srcOrd="1" destOrd="0" presId="urn:microsoft.com/office/officeart/2018/2/layout/IconLabelList"/>
    <dgm:cxn modelId="{BE34EBA5-5D80-4FD5-969B-233586CDC456}" type="presParOf" srcId="{80181C86-FA93-45B7-ABFC-A6209D9FA0EE}" destId="{55F4A085-70EC-4E41-AC57-1EB2B8645ACE}" srcOrd="2" destOrd="0" presId="urn:microsoft.com/office/officeart/2018/2/layout/IconLabelList"/>
    <dgm:cxn modelId="{1CEB758C-F252-4482-B7E3-F2B653D3F0D4}" type="presParOf" srcId="{55F4A085-70EC-4E41-AC57-1EB2B8645ACE}" destId="{5F6A9E74-6C45-4D95-8674-6DF0C4B39BDE}" srcOrd="0" destOrd="0" presId="urn:microsoft.com/office/officeart/2018/2/layout/IconLabelList"/>
    <dgm:cxn modelId="{B2883314-2CE2-451A-B300-7E2EED1CC8D6}" type="presParOf" srcId="{55F4A085-70EC-4E41-AC57-1EB2B8645ACE}" destId="{E4D98B12-F38A-4590-9A05-1521BC0DA4DE}" srcOrd="1" destOrd="0" presId="urn:microsoft.com/office/officeart/2018/2/layout/IconLabelList"/>
    <dgm:cxn modelId="{A0BBAB97-0D59-4028-9F80-197BD12E7DFD}" type="presParOf" srcId="{55F4A085-70EC-4E41-AC57-1EB2B8645ACE}" destId="{E1A84647-5273-44A9-8492-2AAB62CD10C8}" srcOrd="2" destOrd="0" presId="urn:microsoft.com/office/officeart/2018/2/layout/IconLabelList"/>
    <dgm:cxn modelId="{AE86C884-B352-47B3-9556-163FF7553A1A}" type="presParOf" srcId="{80181C86-FA93-45B7-ABFC-A6209D9FA0EE}" destId="{04DF54F3-CBC2-449C-BCA2-2454AA74658D}" srcOrd="3" destOrd="0" presId="urn:microsoft.com/office/officeart/2018/2/layout/IconLabelList"/>
    <dgm:cxn modelId="{39CB3286-769C-439F-82A8-545929E2DD0C}" type="presParOf" srcId="{80181C86-FA93-45B7-ABFC-A6209D9FA0EE}" destId="{AB6847F3-A796-4EAA-AECC-69E3E019D270}" srcOrd="4" destOrd="0" presId="urn:microsoft.com/office/officeart/2018/2/layout/IconLabelList"/>
    <dgm:cxn modelId="{962DB521-2D1D-43BE-8083-0ACD93E41998}" type="presParOf" srcId="{AB6847F3-A796-4EAA-AECC-69E3E019D270}" destId="{4B123C2F-D9B3-48B4-8D92-190669A65B54}" srcOrd="0" destOrd="0" presId="urn:microsoft.com/office/officeart/2018/2/layout/IconLabelList"/>
    <dgm:cxn modelId="{8C5851BF-58B0-484E-AB48-249F097E0E34}" type="presParOf" srcId="{AB6847F3-A796-4EAA-AECC-69E3E019D270}" destId="{6BC5E085-B6E0-4F6D-87E6-30FD462904D8}" srcOrd="1" destOrd="0" presId="urn:microsoft.com/office/officeart/2018/2/layout/IconLabelList"/>
    <dgm:cxn modelId="{82AFB4F7-113F-4A53-A285-B6F9CF9DAB98}" type="presParOf" srcId="{AB6847F3-A796-4EAA-AECC-69E3E019D270}" destId="{ADA034DF-A430-4969-8B63-9F45698C4C00}" srcOrd="2" destOrd="0" presId="urn:microsoft.com/office/officeart/2018/2/layout/IconLabelList"/>
    <dgm:cxn modelId="{B8225A4F-4570-4F98-A625-5E198A0CB6D4}" type="presParOf" srcId="{80181C86-FA93-45B7-ABFC-A6209D9FA0EE}" destId="{BE5A3050-A17D-4AB1-A106-4303DDCBF0C0}" srcOrd="5" destOrd="0" presId="urn:microsoft.com/office/officeart/2018/2/layout/IconLabelList"/>
    <dgm:cxn modelId="{A439AB3D-4F36-4419-9706-5D4930CECC58}" type="presParOf" srcId="{80181C86-FA93-45B7-ABFC-A6209D9FA0EE}" destId="{331AE5C3-3DAE-4C4A-8168-7A588DAFADA7}" srcOrd="6" destOrd="0" presId="urn:microsoft.com/office/officeart/2018/2/layout/IconLabelList"/>
    <dgm:cxn modelId="{A1C44E5C-B053-4485-BF37-C539DB50491E}" type="presParOf" srcId="{331AE5C3-3DAE-4C4A-8168-7A588DAFADA7}" destId="{3575E50D-04E0-49C4-8100-583616D672B7}" srcOrd="0" destOrd="0" presId="urn:microsoft.com/office/officeart/2018/2/layout/IconLabelList"/>
    <dgm:cxn modelId="{71C5A870-8B20-42D1-945D-B7492EEB3578}" type="presParOf" srcId="{331AE5C3-3DAE-4C4A-8168-7A588DAFADA7}" destId="{FC378769-B2F8-45B4-9B1C-1A39161837A6}" srcOrd="1" destOrd="0" presId="urn:microsoft.com/office/officeart/2018/2/layout/IconLabelList"/>
    <dgm:cxn modelId="{DC386235-6354-4F2F-AFC3-FCC7CFA34D71}" type="presParOf" srcId="{331AE5C3-3DAE-4C4A-8168-7A588DAFADA7}" destId="{62E813F9-43DB-4E48-92D3-23593DD617C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5BD1FDB-35C9-4B5A-AD59-4929B556AE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53E477-5296-4D57-8D18-0A6C29289C87}">
      <dgm:prSet/>
      <dgm:spPr/>
      <dgm:t>
        <a:bodyPr/>
        <a:lstStyle/>
        <a:p>
          <a:r>
            <a:rPr lang="es-ES" dirty="0"/>
            <a:t>Node.js: Para programar el </a:t>
          </a:r>
          <a:r>
            <a:rPr lang="es-ES" dirty="0" err="1"/>
            <a:t>Backend</a:t>
          </a:r>
          <a:r>
            <a:rPr lang="es-ES" dirty="0"/>
            <a:t>	</a:t>
          </a:r>
          <a:endParaRPr lang="en-US" dirty="0"/>
        </a:p>
      </dgm:t>
    </dgm:pt>
    <dgm:pt modelId="{436E4923-6ECE-4BA5-B6BC-123FCF1FA782}" type="parTrans" cxnId="{1A4489C8-7B65-4E07-A88B-017D34270537}">
      <dgm:prSet/>
      <dgm:spPr/>
      <dgm:t>
        <a:bodyPr/>
        <a:lstStyle/>
        <a:p>
          <a:endParaRPr lang="en-US"/>
        </a:p>
      </dgm:t>
    </dgm:pt>
    <dgm:pt modelId="{5BE93EBA-54B2-4DF7-8D15-84483BB72397}" type="sibTrans" cxnId="{1A4489C8-7B65-4E07-A88B-017D34270537}">
      <dgm:prSet/>
      <dgm:spPr/>
      <dgm:t>
        <a:bodyPr/>
        <a:lstStyle/>
        <a:p>
          <a:endParaRPr lang="en-US"/>
        </a:p>
      </dgm:t>
    </dgm:pt>
    <dgm:pt modelId="{84092004-209B-4195-83C7-5431DC37BD2D}">
      <dgm:prSet/>
      <dgm:spPr/>
      <dgm:t>
        <a:bodyPr/>
        <a:lstStyle/>
        <a:p>
          <a:r>
            <a:rPr lang="es-ES" dirty="0"/>
            <a:t>Express: Para manejar el direccionamiento</a:t>
          </a:r>
          <a:endParaRPr lang="en-US" dirty="0"/>
        </a:p>
      </dgm:t>
    </dgm:pt>
    <dgm:pt modelId="{6A7B29E6-F1E8-4884-A197-B4B748AED66A}" type="parTrans" cxnId="{71DC7B56-E7F4-4CE0-9143-8813F165C6D4}">
      <dgm:prSet/>
      <dgm:spPr/>
      <dgm:t>
        <a:bodyPr/>
        <a:lstStyle/>
        <a:p>
          <a:endParaRPr lang="en-US"/>
        </a:p>
      </dgm:t>
    </dgm:pt>
    <dgm:pt modelId="{66013885-0782-4E12-9953-6E8255B30551}" type="sibTrans" cxnId="{71DC7B56-E7F4-4CE0-9143-8813F165C6D4}">
      <dgm:prSet/>
      <dgm:spPr/>
      <dgm:t>
        <a:bodyPr/>
        <a:lstStyle/>
        <a:p>
          <a:endParaRPr lang="en-US"/>
        </a:p>
      </dgm:t>
    </dgm:pt>
    <dgm:pt modelId="{B6428CE7-1C8A-499D-AB35-CA798733D3D4}">
      <dgm:prSet/>
      <dgm:spPr/>
      <dgm:t>
        <a:bodyPr/>
        <a:lstStyle/>
        <a:p>
          <a:r>
            <a:rPr lang="es-ES" dirty="0"/>
            <a:t>Axios: Para manejar nuestras peticiones HTTP</a:t>
          </a:r>
          <a:endParaRPr lang="en-US" dirty="0"/>
        </a:p>
      </dgm:t>
    </dgm:pt>
    <dgm:pt modelId="{5CE51CA6-B99A-4C75-BE6E-598906DDA8C8}" type="parTrans" cxnId="{FCE69F60-76F8-4A3A-BA78-3DAB76273F8D}">
      <dgm:prSet/>
      <dgm:spPr/>
      <dgm:t>
        <a:bodyPr/>
        <a:lstStyle/>
        <a:p>
          <a:endParaRPr lang="en-US"/>
        </a:p>
      </dgm:t>
    </dgm:pt>
    <dgm:pt modelId="{CA57BE65-7441-48DE-980B-8406C475ECFE}" type="sibTrans" cxnId="{FCE69F60-76F8-4A3A-BA78-3DAB76273F8D}">
      <dgm:prSet/>
      <dgm:spPr/>
      <dgm:t>
        <a:bodyPr/>
        <a:lstStyle/>
        <a:p>
          <a:endParaRPr lang="en-US"/>
        </a:p>
      </dgm:t>
    </dgm:pt>
    <dgm:pt modelId="{64E869FE-F9B4-44CA-8220-664BF77BE905}">
      <dgm:prSet/>
      <dgm:spPr/>
      <dgm:t>
        <a:bodyPr/>
        <a:lstStyle/>
        <a:p>
          <a:r>
            <a:rPr lang="es-ES" dirty="0"/>
            <a:t>MongoDB: Para almacenar los datos de la aplicación</a:t>
          </a:r>
          <a:endParaRPr lang="en-US" dirty="0"/>
        </a:p>
      </dgm:t>
    </dgm:pt>
    <dgm:pt modelId="{36990CFA-9356-4AB4-A6F6-2136342F6A0D}" type="parTrans" cxnId="{B42312A2-002E-45A2-B1FE-46751AC3F133}">
      <dgm:prSet/>
      <dgm:spPr/>
      <dgm:t>
        <a:bodyPr/>
        <a:lstStyle/>
        <a:p>
          <a:endParaRPr lang="en-US"/>
        </a:p>
      </dgm:t>
    </dgm:pt>
    <dgm:pt modelId="{A8F05158-8AFE-4ACC-86DD-FC94E331AA07}" type="sibTrans" cxnId="{B42312A2-002E-45A2-B1FE-46751AC3F133}">
      <dgm:prSet/>
      <dgm:spPr/>
      <dgm:t>
        <a:bodyPr/>
        <a:lstStyle/>
        <a:p>
          <a:endParaRPr lang="en-US"/>
        </a:p>
      </dgm:t>
    </dgm:pt>
    <dgm:pt modelId="{CE2DBDFD-92F7-4042-AA0B-3F52D0A98A92}" type="pres">
      <dgm:prSet presAssocID="{45BD1FDB-35C9-4B5A-AD59-4929B556AEBF}" presName="linear" presStyleCnt="0">
        <dgm:presLayoutVars>
          <dgm:animLvl val="lvl"/>
          <dgm:resizeHandles val="exact"/>
        </dgm:presLayoutVars>
      </dgm:prSet>
      <dgm:spPr/>
    </dgm:pt>
    <dgm:pt modelId="{446E946A-B09A-439F-9145-12609BAD3AD9}" type="pres">
      <dgm:prSet presAssocID="{6653E477-5296-4D57-8D18-0A6C29289C8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C01A976-9001-4E4A-8CAE-B9C47492216D}" type="pres">
      <dgm:prSet presAssocID="{5BE93EBA-54B2-4DF7-8D15-84483BB72397}" presName="spacer" presStyleCnt="0"/>
      <dgm:spPr/>
    </dgm:pt>
    <dgm:pt modelId="{036344F6-B0A2-4E85-817F-F591A0288052}" type="pres">
      <dgm:prSet presAssocID="{84092004-209B-4195-83C7-5431DC37BD2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25A5FB8-7F48-4403-9135-AC6E49F225E5}" type="pres">
      <dgm:prSet presAssocID="{66013885-0782-4E12-9953-6E8255B30551}" presName="spacer" presStyleCnt="0"/>
      <dgm:spPr/>
    </dgm:pt>
    <dgm:pt modelId="{57A24DE9-8BEA-4F89-9BF8-957EA70B71BF}" type="pres">
      <dgm:prSet presAssocID="{B6428CE7-1C8A-499D-AB35-CA798733D3D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1B03F14-C1A9-4A86-81CB-69D1B0D610A8}" type="pres">
      <dgm:prSet presAssocID="{CA57BE65-7441-48DE-980B-8406C475ECFE}" presName="spacer" presStyleCnt="0"/>
      <dgm:spPr/>
    </dgm:pt>
    <dgm:pt modelId="{8F82E700-E284-4C1B-8860-6B6419C5A317}" type="pres">
      <dgm:prSet presAssocID="{64E869FE-F9B4-44CA-8220-664BF77BE90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A589716-0429-4808-B76C-6B4290B36F34}" type="presOf" srcId="{6653E477-5296-4D57-8D18-0A6C29289C87}" destId="{446E946A-B09A-439F-9145-12609BAD3AD9}" srcOrd="0" destOrd="0" presId="urn:microsoft.com/office/officeart/2005/8/layout/vList2"/>
    <dgm:cxn modelId="{FCE69F60-76F8-4A3A-BA78-3DAB76273F8D}" srcId="{45BD1FDB-35C9-4B5A-AD59-4929B556AEBF}" destId="{B6428CE7-1C8A-499D-AB35-CA798733D3D4}" srcOrd="2" destOrd="0" parTransId="{5CE51CA6-B99A-4C75-BE6E-598906DDA8C8}" sibTransId="{CA57BE65-7441-48DE-980B-8406C475ECFE}"/>
    <dgm:cxn modelId="{C579A761-D8DF-437E-9B7D-6AD9CFBF6B24}" type="presOf" srcId="{B6428CE7-1C8A-499D-AB35-CA798733D3D4}" destId="{57A24DE9-8BEA-4F89-9BF8-957EA70B71BF}" srcOrd="0" destOrd="0" presId="urn:microsoft.com/office/officeart/2005/8/layout/vList2"/>
    <dgm:cxn modelId="{71DC7B56-E7F4-4CE0-9143-8813F165C6D4}" srcId="{45BD1FDB-35C9-4B5A-AD59-4929B556AEBF}" destId="{84092004-209B-4195-83C7-5431DC37BD2D}" srcOrd="1" destOrd="0" parTransId="{6A7B29E6-F1E8-4884-A197-B4B748AED66A}" sibTransId="{66013885-0782-4E12-9953-6E8255B30551}"/>
    <dgm:cxn modelId="{B3B8649D-5AB7-44E3-9B49-22DA9F48D22E}" type="presOf" srcId="{84092004-209B-4195-83C7-5431DC37BD2D}" destId="{036344F6-B0A2-4E85-817F-F591A0288052}" srcOrd="0" destOrd="0" presId="urn:microsoft.com/office/officeart/2005/8/layout/vList2"/>
    <dgm:cxn modelId="{B42312A2-002E-45A2-B1FE-46751AC3F133}" srcId="{45BD1FDB-35C9-4B5A-AD59-4929B556AEBF}" destId="{64E869FE-F9B4-44CA-8220-664BF77BE905}" srcOrd="3" destOrd="0" parTransId="{36990CFA-9356-4AB4-A6F6-2136342F6A0D}" sibTransId="{A8F05158-8AFE-4ACC-86DD-FC94E331AA07}"/>
    <dgm:cxn modelId="{1A4489C8-7B65-4E07-A88B-017D34270537}" srcId="{45BD1FDB-35C9-4B5A-AD59-4929B556AEBF}" destId="{6653E477-5296-4D57-8D18-0A6C29289C87}" srcOrd="0" destOrd="0" parTransId="{436E4923-6ECE-4BA5-B6BC-123FCF1FA782}" sibTransId="{5BE93EBA-54B2-4DF7-8D15-84483BB72397}"/>
    <dgm:cxn modelId="{8B2C22DC-A578-4D9D-BD34-4348CD4533B0}" type="presOf" srcId="{45BD1FDB-35C9-4B5A-AD59-4929B556AEBF}" destId="{CE2DBDFD-92F7-4042-AA0B-3F52D0A98A92}" srcOrd="0" destOrd="0" presId="urn:microsoft.com/office/officeart/2005/8/layout/vList2"/>
    <dgm:cxn modelId="{9BDF2BDC-D69E-4195-A387-3E2D9B5FB811}" type="presOf" srcId="{64E869FE-F9B4-44CA-8220-664BF77BE905}" destId="{8F82E700-E284-4C1B-8860-6B6419C5A317}" srcOrd="0" destOrd="0" presId="urn:microsoft.com/office/officeart/2005/8/layout/vList2"/>
    <dgm:cxn modelId="{5A3CFE75-54DB-4F3C-85BE-6E41D8E9E048}" type="presParOf" srcId="{CE2DBDFD-92F7-4042-AA0B-3F52D0A98A92}" destId="{446E946A-B09A-439F-9145-12609BAD3AD9}" srcOrd="0" destOrd="0" presId="urn:microsoft.com/office/officeart/2005/8/layout/vList2"/>
    <dgm:cxn modelId="{DABCA7D2-8DF0-4A4F-903B-2D82E2AA4698}" type="presParOf" srcId="{CE2DBDFD-92F7-4042-AA0B-3F52D0A98A92}" destId="{9C01A976-9001-4E4A-8CAE-B9C47492216D}" srcOrd="1" destOrd="0" presId="urn:microsoft.com/office/officeart/2005/8/layout/vList2"/>
    <dgm:cxn modelId="{7703FA51-599A-4D80-9437-D5DFEC51A7EA}" type="presParOf" srcId="{CE2DBDFD-92F7-4042-AA0B-3F52D0A98A92}" destId="{036344F6-B0A2-4E85-817F-F591A0288052}" srcOrd="2" destOrd="0" presId="urn:microsoft.com/office/officeart/2005/8/layout/vList2"/>
    <dgm:cxn modelId="{80849AA6-3515-4DC5-91DE-C72BECE40057}" type="presParOf" srcId="{CE2DBDFD-92F7-4042-AA0B-3F52D0A98A92}" destId="{625A5FB8-7F48-4403-9135-AC6E49F225E5}" srcOrd="3" destOrd="0" presId="urn:microsoft.com/office/officeart/2005/8/layout/vList2"/>
    <dgm:cxn modelId="{229C1A45-5632-44C1-AC0C-D298734ECB6D}" type="presParOf" srcId="{CE2DBDFD-92F7-4042-AA0B-3F52D0A98A92}" destId="{57A24DE9-8BEA-4F89-9BF8-957EA70B71BF}" srcOrd="4" destOrd="0" presId="urn:microsoft.com/office/officeart/2005/8/layout/vList2"/>
    <dgm:cxn modelId="{A40013DD-99CF-4A09-AA74-BA54FB39C37B}" type="presParOf" srcId="{CE2DBDFD-92F7-4042-AA0B-3F52D0A98A92}" destId="{61B03F14-C1A9-4A86-81CB-69D1B0D610A8}" srcOrd="5" destOrd="0" presId="urn:microsoft.com/office/officeart/2005/8/layout/vList2"/>
    <dgm:cxn modelId="{F509B9FA-5C5D-4877-BED9-ECBB9DD26931}" type="presParOf" srcId="{CE2DBDFD-92F7-4042-AA0B-3F52D0A98A92}" destId="{8F82E700-E284-4C1B-8860-6B6419C5A31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3963A4-F824-4C71-A430-893778E73F11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63677B0B-9D2F-46BD-8743-F005246BBC7C}">
      <dgm:prSet/>
      <dgm:spPr/>
      <dgm:t>
        <a:bodyPr/>
        <a:lstStyle/>
        <a:p>
          <a:pPr>
            <a:defRPr cap="all"/>
          </a:pPr>
          <a:r>
            <a:rPr lang="es-ES" dirty="0"/>
            <a:t>Operaciones CRUD sobre los recursos de nuestra plataforma</a:t>
          </a:r>
          <a:br>
            <a:rPr lang="es-ES" dirty="0"/>
          </a:br>
          <a:endParaRPr lang="en-US" dirty="0"/>
        </a:p>
      </dgm:t>
    </dgm:pt>
    <dgm:pt modelId="{DD6F78E3-5D09-402A-AA91-DA804B506CD0}" type="parTrans" cxnId="{AD88D8B4-61F3-42D1-9E29-7920833F24A1}">
      <dgm:prSet/>
      <dgm:spPr/>
      <dgm:t>
        <a:bodyPr/>
        <a:lstStyle/>
        <a:p>
          <a:endParaRPr lang="en-US"/>
        </a:p>
      </dgm:t>
    </dgm:pt>
    <dgm:pt modelId="{C4E88440-2B51-4F17-A312-88D675C32107}" type="sibTrans" cxnId="{AD88D8B4-61F3-42D1-9E29-7920833F24A1}">
      <dgm:prSet/>
      <dgm:spPr/>
      <dgm:t>
        <a:bodyPr/>
        <a:lstStyle/>
        <a:p>
          <a:endParaRPr lang="en-US"/>
        </a:p>
      </dgm:t>
    </dgm:pt>
    <dgm:pt modelId="{E7139808-F2E7-43E7-8765-B77D90E8C45E}">
      <dgm:prSet/>
      <dgm:spPr/>
      <dgm:t>
        <a:bodyPr/>
        <a:lstStyle/>
        <a:p>
          <a:pPr>
            <a:defRPr cap="all"/>
          </a:pPr>
          <a:r>
            <a:rPr lang="es-ES" dirty="0"/>
            <a:t>Formatos de mensajes, se han implementado mensajes en XML para los comentarios y para la información climática y </a:t>
          </a:r>
          <a:r>
            <a:rPr lang="es-ES" dirty="0" err="1"/>
            <a:t>json</a:t>
          </a:r>
          <a:r>
            <a:rPr lang="es-ES" dirty="0"/>
            <a:t> para los demás recursos</a:t>
          </a:r>
          <a:endParaRPr lang="en-US" dirty="0"/>
        </a:p>
      </dgm:t>
    </dgm:pt>
    <dgm:pt modelId="{D0ABE538-6CA3-4D33-82DF-97F4114A7474}" type="parTrans" cxnId="{4D759034-939E-4EDE-8123-62FCB322D748}">
      <dgm:prSet/>
      <dgm:spPr/>
      <dgm:t>
        <a:bodyPr/>
        <a:lstStyle/>
        <a:p>
          <a:endParaRPr lang="en-US"/>
        </a:p>
      </dgm:t>
    </dgm:pt>
    <dgm:pt modelId="{38E58085-B1E4-47A1-8DD9-2B2F7F0E5338}" type="sibTrans" cxnId="{4D759034-939E-4EDE-8123-62FCB322D748}">
      <dgm:prSet/>
      <dgm:spPr/>
      <dgm:t>
        <a:bodyPr/>
        <a:lstStyle/>
        <a:p>
          <a:endParaRPr lang="en-US"/>
        </a:p>
      </dgm:t>
    </dgm:pt>
    <dgm:pt modelId="{FBF39A03-0AC4-44F7-BAEC-B16A652418E4}">
      <dgm:prSet/>
      <dgm:spPr/>
      <dgm:t>
        <a:bodyPr/>
        <a:lstStyle/>
        <a:p>
          <a:pPr>
            <a:defRPr cap="all"/>
          </a:pPr>
          <a:r>
            <a:rPr lang="es-ES" dirty="0"/>
            <a:t>Recursos internos, contamos con multitud de recursos internos: Información sobre restaurantes, comentarios, </a:t>
          </a:r>
          <a:r>
            <a:rPr lang="es-ES" dirty="0" err="1"/>
            <a:t>tips</a:t>
          </a:r>
          <a:r>
            <a:rPr lang="es-ES" dirty="0"/>
            <a:t>, fotos y los usuarios</a:t>
          </a:r>
          <a:endParaRPr lang="en-US" dirty="0"/>
        </a:p>
      </dgm:t>
    </dgm:pt>
    <dgm:pt modelId="{5750B507-D0F6-4E00-AD55-86EA1AA38FD3}" type="parTrans" cxnId="{B494403A-36FD-4A8E-82FC-E220964AC058}">
      <dgm:prSet/>
      <dgm:spPr/>
      <dgm:t>
        <a:bodyPr/>
        <a:lstStyle/>
        <a:p>
          <a:endParaRPr lang="en-US"/>
        </a:p>
      </dgm:t>
    </dgm:pt>
    <dgm:pt modelId="{35F88026-ECD9-4E4E-ACAD-9A8EA69BA9D7}" type="sibTrans" cxnId="{B494403A-36FD-4A8E-82FC-E220964AC058}">
      <dgm:prSet/>
      <dgm:spPr/>
      <dgm:t>
        <a:bodyPr/>
        <a:lstStyle/>
        <a:p>
          <a:endParaRPr lang="en-US"/>
        </a:p>
      </dgm:t>
    </dgm:pt>
    <dgm:pt modelId="{723A56E7-C9E8-48AB-B588-F34EB999F75B}">
      <dgm:prSet/>
      <dgm:spPr/>
      <dgm:t>
        <a:bodyPr/>
        <a:lstStyle/>
        <a:p>
          <a:pPr>
            <a:defRPr cap="all"/>
          </a:pPr>
          <a:r>
            <a:rPr lang="es-ES" dirty="0"/>
            <a:t>Recursos externos, se usan recursos para obtener información climática y para obtener las indicaciones al destino</a:t>
          </a:r>
          <a:endParaRPr lang="en-US" dirty="0"/>
        </a:p>
      </dgm:t>
    </dgm:pt>
    <dgm:pt modelId="{81D3C702-8771-4687-9CD1-27DE63456622}" type="parTrans" cxnId="{03DCD7AD-8230-45AC-B362-038B3CC5A00F}">
      <dgm:prSet/>
      <dgm:spPr/>
      <dgm:t>
        <a:bodyPr/>
        <a:lstStyle/>
        <a:p>
          <a:endParaRPr lang="en-US"/>
        </a:p>
      </dgm:t>
    </dgm:pt>
    <dgm:pt modelId="{724BF823-7129-4AB5-9177-0C5288CA74CE}" type="sibTrans" cxnId="{03DCD7AD-8230-45AC-B362-038B3CC5A00F}">
      <dgm:prSet/>
      <dgm:spPr/>
      <dgm:t>
        <a:bodyPr/>
        <a:lstStyle/>
        <a:p>
          <a:endParaRPr lang="en-US"/>
        </a:p>
      </dgm:t>
    </dgm:pt>
    <dgm:pt modelId="{293DF4D7-304A-4F8F-AB5B-2DFB4C8A9806}">
      <dgm:prSet/>
      <dgm:spPr/>
      <dgm:t>
        <a:bodyPr/>
        <a:lstStyle/>
        <a:p>
          <a:pPr>
            <a:defRPr cap="all"/>
          </a:pPr>
          <a:r>
            <a:rPr lang="es-ES"/>
            <a:t>Relaciones entre los recursos</a:t>
          </a:r>
          <a:endParaRPr lang="en-US"/>
        </a:p>
      </dgm:t>
    </dgm:pt>
    <dgm:pt modelId="{DA4305B7-8427-4AAA-9061-AE619C7E6A3E}" type="parTrans" cxnId="{DCADA264-A021-4B59-9A64-C3D60C770A58}">
      <dgm:prSet/>
      <dgm:spPr/>
      <dgm:t>
        <a:bodyPr/>
        <a:lstStyle/>
        <a:p>
          <a:endParaRPr lang="en-US"/>
        </a:p>
      </dgm:t>
    </dgm:pt>
    <dgm:pt modelId="{A0FA578C-25E0-437F-A706-1F290BE54EF8}" type="sibTrans" cxnId="{DCADA264-A021-4B59-9A64-C3D60C770A58}">
      <dgm:prSet/>
      <dgm:spPr/>
      <dgm:t>
        <a:bodyPr/>
        <a:lstStyle/>
        <a:p>
          <a:endParaRPr lang="en-US"/>
        </a:p>
      </dgm:t>
    </dgm:pt>
    <dgm:pt modelId="{72FB36F2-2568-4801-ACA9-C7F8F7A57E02}" type="pres">
      <dgm:prSet presAssocID="{E63963A4-F824-4C71-A430-893778E73F11}" presName="root" presStyleCnt="0">
        <dgm:presLayoutVars>
          <dgm:dir/>
          <dgm:resizeHandles val="exact"/>
        </dgm:presLayoutVars>
      </dgm:prSet>
      <dgm:spPr/>
    </dgm:pt>
    <dgm:pt modelId="{62502A49-A52B-46F1-B232-A91A53F3845A}" type="pres">
      <dgm:prSet presAssocID="{63677B0B-9D2F-46BD-8743-F005246BBC7C}" presName="compNode" presStyleCnt="0"/>
      <dgm:spPr/>
    </dgm:pt>
    <dgm:pt modelId="{4877BC64-9057-4F25-B528-05F10E500727}" type="pres">
      <dgm:prSet presAssocID="{63677B0B-9D2F-46BD-8743-F005246BBC7C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0AF600D5-8CB9-4A03-8B55-8B9789A799EA}" type="pres">
      <dgm:prSet presAssocID="{63677B0B-9D2F-46BD-8743-F005246BBC7C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ngranajes"/>
        </a:ext>
      </dgm:extLst>
    </dgm:pt>
    <dgm:pt modelId="{83D5BE88-4070-411B-9718-666FAEE85E6A}" type="pres">
      <dgm:prSet presAssocID="{63677B0B-9D2F-46BD-8743-F005246BBC7C}" presName="spaceRect" presStyleCnt="0"/>
      <dgm:spPr/>
    </dgm:pt>
    <dgm:pt modelId="{89E76335-A93D-4BE0-840C-B20B267728E7}" type="pres">
      <dgm:prSet presAssocID="{63677B0B-9D2F-46BD-8743-F005246BBC7C}" presName="textRect" presStyleLbl="revTx" presStyleIdx="0" presStyleCnt="5">
        <dgm:presLayoutVars>
          <dgm:chMax val="1"/>
          <dgm:chPref val="1"/>
        </dgm:presLayoutVars>
      </dgm:prSet>
      <dgm:spPr/>
    </dgm:pt>
    <dgm:pt modelId="{19DA0CEB-0551-4543-9F1E-B843A0EAB678}" type="pres">
      <dgm:prSet presAssocID="{C4E88440-2B51-4F17-A312-88D675C32107}" presName="sibTrans" presStyleCnt="0"/>
      <dgm:spPr/>
    </dgm:pt>
    <dgm:pt modelId="{C5A12370-B23A-494E-8A7C-67BE52E7D9C4}" type="pres">
      <dgm:prSet presAssocID="{E7139808-F2E7-43E7-8765-B77D90E8C45E}" presName="compNode" presStyleCnt="0"/>
      <dgm:spPr/>
    </dgm:pt>
    <dgm:pt modelId="{43AA0AB3-CCA9-4A09-8E0C-5BE61DA9306E}" type="pres">
      <dgm:prSet presAssocID="{E7139808-F2E7-43E7-8765-B77D90E8C45E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671EAD00-65F1-4D28-BF53-4220D952BD25}" type="pres">
      <dgm:prSet presAssocID="{E7139808-F2E7-43E7-8765-B77D90E8C45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eo"/>
        </a:ext>
      </dgm:extLst>
    </dgm:pt>
    <dgm:pt modelId="{3F4830F7-A26F-4F4A-8D61-BAD723735554}" type="pres">
      <dgm:prSet presAssocID="{E7139808-F2E7-43E7-8765-B77D90E8C45E}" presName="spaceRect" presStyleCnt="0"/>
      <dgm:spPr/>
    </dgm:pt>
    <dgm:pt modelId="{A443F97E-9D97-4992-A5FB-0E9C143663B3}" type="pres">
      <dgm:prSet presAssocID="{E7139808-F2E7-43E7-8765-B77D90E8C45E}" presName="textRect" presStyleLbl="revTx" presStyleIdx="1" presStyleCnt="5">
        <dgm:presLayoutVars>
          <dgm:chMax val="1"/>
          <dgm:chPref val="1"/>
        </dgm:presLayoutVars>
      </dgm:prSet>
      <dgm:spPr/>
    </dgm:pt>
    <dgm:pt modelId="{554D0829-BC67-4C2E-86E0-F891E2BDA390}" type="pres">
      <dgm:prSet presAssocID="{38E58085-B1E4-47A1-8DD9-2B2F7F0E5338}" presName="sibTrans" presStyleCnt="0"/>
      <dgm:spPr/>
    </dgm:pt>
    <dgm:pt modelId="{E247EF41-5667-428F-88BD-86831B599436}" type="pres">
      <dgm:prSet presAssocID="{FBF39A03-0AC4-44F7-BAEC-B16A652418E4}" presName="compNode" presStyleCnt="0"/>
      <dgm:spPr/>
    </dgm:pt>
    <dgm:pt modelId="{AE939DA2-FF1D-46D7-9CD6-93C37075C9DD}" type="pres">
      <dgm:prSet presAssocID="{FBF39A03-0AC4-44F7-BAEC-B16A652418E4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B3541537-0A16-49FE-BD19-467DF9114A6D}" type="pres">
      <dgm:prSet presAssocID="{FBF39A03-0AC4-44F7-BAEC-B16A652418E4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uarios"/>
        </a:ext>
      </dgm:extLst>
    </dgm:pt>
    <dgm:pt modelId="{072512E9-9D95-4136-A712-9B8C49176FD7}" type="pres">
      <dgm:prSet presAssocID="{FBF39A03-0AC4-44F7-BAEC-B16A652418E4}" presName="spaceRect" presStyleCnt="0"/>
      <dgm:spPr/>
    </dgm:pt>
    <dgm:pt modelId="{71E2677F-A87D-419D-A699-8232443DA19E}" type="pres">
      <dgm:prSet presAssocID="{FBF39A03-0AC4-44F7-BAEC-B16A652418E4}" presName="textRect" presStyleLbl="revTx" presStyleIdx="2" presStyleCnt="5">
        <dgm:presLayoutVars>
          <dgm:chMax val="1"/>
          <dgm:chPref val="1"/>
        </dgm:presLayoutVars>
      </dgm:prSet>
      <dgm:spPr/>
    </dgm:pt>
    <dgm:pt modelId="{88496433-7532-46C8-9CBA-F58769BB6D18}" type="pres">
      <dgm:prSet presAssocID="{35F88026-ECD9-4E4E-ACAD-9A8EA69BA9D7}" presName="sibTrans" presStyleCnt="0"/>
      <dgm:spPr/>
    </dgm:pt>
    <dgm:pt modelId="{488084BC-003A-49DB-857A-CF7FD1D38FF4}" type="pres">
      <dgm:prSet presAssocID="{723A56E7-C9E8-48AB-B588-F34EB999F75B}" presName="compNode" presStyleCnt="0"/>
      <dgm:spPr/>
    </dgm:pt>
    <dgm:pt modelId="{9C994DCE-3A61-4029-9AE1-AD3D7EE5957F}" type="pres">
      <dgm:prSet presAssocID="{723A56E7-C9E8-48AB-B588-F34EB999F75B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EC67078D-A3A0-4BA4-98E2-EE882E7C90E0}" type="pres">
      <dgm:prSet presAssocID="{723A56E7-C9E8-48AB-B588-F34EB999F75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uario"/>
        </a:ext>
      </dgm:extLst>
    </dgm:pt>
    <dgm:pt modelId="{34F30AB2-C3BC-4D87-ACA9-F696D9E0C96F}" type="pres">
      <dgm:prSet presAssocID="{723A56E7-C9E8-48AB-B588-F34EB999F75B}" presName="spaceRect" presStyleCnt="0"/>
      <dgm:spPr/>
    </dgm:pt>
    <dgm:pt modelId="{3D227C0F-6E6B-497C-9B5D-AE788BF06FB0}" type="pres">
      <dgm:prSet presAssocID="{723A56E7-C9E8-48AB-B588-F34EB999F75B}" presName="textRect" presStyleLbl="revTx" presStyleIdx="3" presStyleCnt="5">
        <dgm:presLayoutVars>
          <dgm:chMax val="1"/>
          <dgm:chPref val="1"/>
        </dgm:presLayoutVars>
      </dgm:prSet>
      <dgm:spPr/>
    </dgm:pt>
    <dgm:pt modelId="{21FE8261-3F6C-45ED-82A6-D1B9548F93D2}" type="pres">
      <dgm:prSet presAssocID="{724BF823-7129-4AB5-9177-0C5288CA74CE}" presName="sibTrans" presStyleCnt="0"/>
      <dgm:spPr/>
    </dgm:pt>
    <dgm:pt modelId="{CCA80638-BEFA-43C7-AE4F-0FFE587653E1}" type="pres">
      <dgm:prSet presAssocID="{293DF4D7-304A-4F8F-AB5B-2DFB4C8A9806}" presName="compNode" presStyleCnt="0"/>
      <dgm:spPr/>
    </dgm:pt>
    <dgm:pt modelId="{9EA33CEE-91E0-4C6F-9F24-9525EEA585F8}" type="pres">
      <dgm:prSet presAssocID="{293DF4D7-304A-4F8F-AB5B-2DFB4C8A9806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8E0A9DDB-5C07-47A9-A2D2-304DCA6A933B}" type="pres">
      <dgm:prSet presAssocID="{293DF4D7-304A-4F8F-AB5B-2DFB4C8A9806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pretón de manos"/>
        </a:ext>
      </dgm:extLst>
    </dgm:pt>
    <dgm:pt modelId="{D6D49447-8951-41EB-8DF7-1A686A07B762}" type="pres">
      <dgm:prSet presAssocID="{293DF4D7-304A-4F8F-AB5B-2DFB4C8A9806}" presName="spaceRect" presStyleCnt="0"/>
      <dgm:spPr/>
    </dgm:pt>
    <dgm:pt modelId="{9103DAB1-059D-47B4-84C8-5CD1ABBBE46D}" type="pres">
      <dgm:prSet presAssocID="{293DF4D7-304A-4F8F-AB5B-2DFB4C8A9806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4D759034-939E-4EDE-8123-62FCB322D748}" srcId="{E63963A4-F824-4C71-A430-893778E73F11}" destId="{E7139808-F2E7-43E7-8765-B77D90E8C45E}" srcOrd="1" destOrd="0" parTransId="{D0ABE538-6CA3-4D33-82DF-97F4114A7474}" sibTransId="{38E58085-B1E4-47A1-8DD9-2B2F7F0E5338}"/>
    <dgm:cxn modelId="{B494403A-36FD-4A8E-82FC-E220964AC058}" srcId="{E63963A4-F824-4C71-A430-893778E73F11}" destId="{FBF39A03-0AC4-44F7-BAEC-B16A652418E4}" srcOrd="2" destOrd="0" parTransId="{5750B507-D0F6-4E00-AD55-86EA1AA38FD3}" sibTransId="{35F88026-ECD9-4E4E-ACAD-9A8EA69BA9D7}"/>
    <dgm:cxn modelId="{DCADA264-A021-4B59-9A64-C3D60C770A58}" srcId="{E63963A4-F824-4C71-A430-893778E73F11}" destId="{293DF4D7-304A-4F8F-AB5B-2DFB4C8A9806}" srcOrd="4" destOrd="0" parTransId="{DA4305B7-8427-4AAA-9061-AE619C7E6A3E}" sibTransId="{A0FA578C-25E0-437F-A706-1F290BE54EF8}"/>
    <dgm:cxn modelId="{2EB2C981-C4D1-4B1B-96AA-196F3CF65324}" type="presOf" srcId="{FBF39A03-0AC4-44F7-BAEC-B16A652418E4}" destId="{71E2677F-A87D-419D-A699-8232443DA19E}" srcOrd="0" destOrd="0" presId="urn:microsoft.com/office/officeart/2018/5/layout/IconLeafLabelList"/>
    <dgm:cxn modelId="{CC489B83-8414-479A-8C7F-65A8CBA18C58}" type="presOf" srcId="{723A56E7-C9E8-48AB-B588-F34EB999F75B}" destId="{3D227C0F-6E6B-497C-9B5D-AE788BF06FB0}" srcOrd="0" destOrd="0" presId="urn:microsoft.com/office/officeart/2018/5/layout/IconLeafLabelList"/>
    <dgm:cxn modelId="{03DCD7AD-8230-45AC-B362-038B3CC5A00F}" srcId="{E63963A4-F824-4C71-A430-893778E73F11}" destId="{723A56E7-C9E8-48AB-B588-F34EB999F75B}" srcOrd="3" destOrd="0" parTransId="{81D3C702-8771-4687-9CD1-27DE63456622}" sibTransId="{724BF823-7129-4AB5-9177-0C5288CA74CE}"/>
    <dgm:cxn modelId="{AD88D8B4-61F3-42D1-9E29-7920833F24A1}" srcId="{E63963A4-F824-4C71-A430-893778E73F11}" destId="{63677B0B-9D2F-46BD-8743-F005246BBC7C}" srcOrd="0" destOrd="0" parTransId="{DD6F78E3-5D09-402A-AA91-DA804B506CD0}" sibTransId="{C4E88440-2B51-4F17-A312-88D675C32107}"/>
    <dgm:cxn modelId="{871A7AD1-7785-47DB-982D-7C306E1BA483}" type="presOf" srcId="{E7139808-F2E7-43E7-8765-B77D90E8C45E}" destId="{A443F97E-9D97-4992-A5FB-0E9C143663B3}" srcOrd="0" destOrd="0" presId="urn:microsoft.com/office/officeart/2018/5/layout/IconLeafLabelList"/>
    <dgm:cxn modelId="{08AE56DC-275B-462E-AAE5-61559D0C1CF7}" type="presOf" srcId="{63677B0B-9D2F-46BD-8743-F005246BBC7C}" destId="{89E76335-A93D-4BE0-840C-B20B267728E7}" srcOrd="0" destOrd="0" presId="urn:microsoft.com/office/officeart/2018/5/layout/IconLeafLabelList"/>
    <dgm:cxn modelId="{625794E1-F863-48E7-BC27-605143E661E3}" type="presOf" srcId="{E63963A4-F824-4C71-A430-893778E73F11}" destId="{72FB36F2-2568-4801-ACA9-C7F8F7A57E02}" srcOrd="0" destOrd="0" presId="urn:microsoft.com/office/officeart/2018/5/layout/IconLeafLabelList"/>
    <dgm:cxn modelId="{8F6DA6EE-96A2-4D15-84F6-F2323DD8B274}" type="presOf" srcId="{293DF4D7-304A-4F8F-AB5B-2DFB4C8A9806}" destId="{9103DAB1-059D-47B4-84C8-5CD1ABBBE46D}" srcOrd="0" destOrd="0" presId="urn:microsoft.com/office/officeart/2018/5/layout/IconLeafLabelList"/>
    <dgm:cxn modelId="{E423665E-2A6C-4500-A779-806EB7D8CE61}" type="presParOf" srcId="{72FB36F2-2568-4801-ACA9-C7F8F7A57E02}" destId="{62502A49-A52B-46F1-B232-A91A53F3845A}" srcOrd="0" destOrd="0" presId="urn:microsoft.com/office/officeart/2018/5/layout/IconLeafLabelList"/>
    <dgm:cxn modelId="{17EAAD5C-5A3C-4BDC-8C7B-BDBB7B546C35}" type="presParOf" srcId="{62502A49-A52B-46F1-B232-A91A53F3845A}" destId="{4877BC64-9057-4F25-B528-05F10E500727}" srcOrd="0" destOrd="0" presId="urn:microsoft.com/office/officeart/2018/5/layout/IconLeafLabelList"/>
    <dgm:cxn modelId="{D0D62048-A5C1-48C1-BFED-94E011FB7ECA}" type="presParOf" srcId="{62502A49-A52B-46F1-B232-A91A53F3845A}" destId="{0AF600D5-8CB9-4A03-8B55-8B9789A799EA}" srcOrd="1" destOrd="0" presId="urn:microsoft.com/office/officeart/2018/5/layout/IconLeafLabelList"/>
    <dgm:cxn modelId="{87926803-210C-4FE8-ADFB-055B3A02C125}" type="presParOf" srcId="{62502A49-A52B-46F1-B232-A91A53F3845A}" destId="{83D5BE88-4070-411B-9718-666FAEE85E6A}" srcOrd="2" destOrd="0" presId="urn:microsoft.com/office/officeart/2018/5/layout/IconLeafLabelList"/>
    <dgm:cxn modelId="{0778DC01-4395-41E0-8A6E-6743A11CA739}" type="presParOf" srcId="{62502A49-A52B-46F1-B232-A91A53F3845A}" destId="{89E76335-A93D-4BE0-840C-B20B267728E7}" srcOrd="3" destOrd="0" presId="urn:microsoft.com/office/officeart/2018/5/layout/IconLeafLabelList"/>
    <dgm:cxn modelId="{B742A5F3-4678-4A50-835F-32929F2FE491}" type="presParOf" srcId="{72FB36F2-2568-4801-ACA9-C7F8F7A57E02}" destId="{19DA0CEB-0551-4543-9F1E-B843A0EAB678}" srcOrd="1" destOrd="0" presId="urn:microsoft.com/office/officeart/2018/5/layout/IconLeafLabelList"/>
    <dgm:cxn modelId="{DBDBA0E5-6A5C-484B-BBC2-6C82437AA403}" type="presParOf" srcId="{72FB36F2-2568-4801-ACA9-C7F8F7A57E02}" destId="{C5A12370-B23A-494E-8A7C-67BE52E7D9C4}" srcOrd="2" destOrd="0" presId="urn:microsoft.com/office/officeart/2018/5/layout/IconLeafLabelList"/>
    <dgm:cxn modelId="{76ED97A8-5EDD-41B1-A8B6-0C36105C9303}" type="presParOf" srcId="{C5A12370-B23A-494E-8A7C-67BE52E7D9C4}" destId="{43AA0AB3-CCA9-4A09-8E0C-5BE61DA9306E}" srcOrd="0" destOrd="0" presId="urn:microsoft.com/office/officeart/2018/5/layout/IconLeafLabelList"/>
    <dgm:cxn modelId="{A941C201-A518-4B15-9BF2-8060011E6CD7}" type="presParOf" srcId="{C5A12370-B23A-494E-8A7C-67BE52E7D9C4}" destId="{671EAD00-65F1-4D28-BF53-4220D952BD25}" srcOrd="1" destOrd="0" presId="urn:microsoft.com/office/officeart/2018/5/layout/IconLeafLabelList"/>
    <dgm:cxn modelId="{3C416C5F-BB78-47A9-BC9F-A0EB0815CC8C}" type="presParOf" srcId="{C5A12370-B23A-494E-8A7C-67BE52E7D9C4}" destId="{3F4830F7-A26F-4F4A-8D61-BAD723735554}" srcOrd="2" destOrd="0" presId="urn:microsoft.com/office/officeart/2018/5/layout/IconLeafLabelList"/>
    <dgm:cxn modelId="{FBE6D472-6F1C-4B12-B34C-6283C7AF3732}" type="presParOf" srcId="{C5A12370-B23A-494E-8A7C-67BE52E7D9C4}" destId="{A443F97E-9D97-4992-A5FB-0E9C143663B3}" srcOrd="3" destOrd="0" presId="urn:microsoft.com/office/officeart/2018/5/layout/IconLeafLabelList"/>
    <dgm:cxn modelId="{37BC93DE-AE42-4BAE-B1D0-0A045A8D99EA}" type="presParOf" srcId="{72FB36F2-2568-4801-ACA9-C7F8F7A57E02}" destId="{554D0829-BC67-4C2E-86E0-F891E2BDA390}" srcOrd="3" destOrd="0" presId="urn:microsoft.com/office/officeart/2018/5/layout/IconLeafLabelList"/>
    <dgm:cxn modelId="{F91F0AA1-6BDC-49A6-9A18-5657FB6EDD26}" type="presParOf" srcId="{72FB36F2-2568-4801-ACA9-C7F8F7A57E02}" destId="{E247EF41-5667-428F-88BD-86831B599436}" srcOrd="4" destOrd="0" presId="urn:microsoft.com/office/officeart/2018/5/layout/IconLeafLabelList"/>
    <dgm:cxn modelId="{C760228F-F617-47D8-860C-902D9E21CC19}" type="presParOf" srcId="{E247EF41-5667-428F-88BD-86831B599436}" destId="{AE939DA2-FF1D-46D7-9CD6-93C37075C9DD}" srcOrd="0" destOrd="0" presId="urn:microsoft.com/office/officeart/2018/5/layout/IconLeafLabelList"/>
    <dgm:cxn modelId="{3D70430E-6624-4755-BE63-C576D79663DB}" type="presParOf" srcId="{E247EF41-5667-428F-88BD-86831B599436}" destId="{B3541537-0A16-49FE-BD19-467DF9114A6D}" srcOrd="1" destOrd="0" presId="urn:microsoft.com/office/officeart/2018/5/layout/IconLeafLabelList"/>
    <dgm:cxn modelId="{967A7B79-2187-495A-BD0D-6C0533BC7F06}" type="presParOf" srcId="{E247EF41-5667-428F-88BD-86831B599436}" destId="{072512E9-9D95-4136-A712-9B8C49176FD7}" srcOrd="2" destOrd="0" presId="urn:microsoft.com/office/officeart/2018/5/layout/IconLeafLabelList"/>
    <dgm:cxn modelId="{1882509C-0A0D-4BDF-8156-EF6BE6075F38}" type="presParOf" srcId="{E247EF41-5667-428F-88BD-86831B599436}" destId="{71E2677F-A87D-419D-A699-8232443DA19E}" srcOrd="3" destOrd="0" presId="urn:microsoft.com/office/officeart/2018/5/layout/IconLeafLabelList"/>
    <dgm:cxn modelId="{F69916A0-6C11-420E-811A-D68FCE7245CE}" type="presParOf" srcId="{72FB36F2-2568-4801-ACA9-C7F8F7A57E02}" destId="{88496433-7532-46C8-9CBA-F58769BB6D18}" srcOrd="5" destOrd="0" presId="urn:microsoft.com/office/officeart/2018/5/layout/IconLeafLabelList"/>
    <dgm:cxn modelId="{20B0F77C-E8FD-4F84-BA10-B879C29E0D77}" type="presParOf" srcId="{72FB36F2-2568-4801-ACA9-C7F8F7A57E02}" destId="{488084BC-003A-49DB-857A-CF7FD1D38FF4}" srcOrd="6" destOrd="0" presId="urn:microsoft.com/office/officeart/2018/5/layout/IconLeafLabelList"/>
    <dgm:cxn modelId="{04150BE4-798E-461A-89CE-2B4AD8F798F2}" type="presParOf" srcId="{488084BC-003A-49DB-857A-CF7FD1D38FF4}" destId="{9C994DCE-3A61-4029-9AE1-AD3D7EE5957F}" srcOrd="0" destOrd="0" presId="urn:microsoft.com/office/officeart/2018/5/layout/IconLeafLabelList"/>
    <dgm:cxn modelId="{2072D2BF-872C-4714-8499-954AD93736FE}" type="presParOf" srcId="{488084BC-003A-49DB-857A-CF7FD1D38FF4}" destId="{EC67078D-A3A0-4BA4-98E2-EE882E7C90E0}" srcOrd="1" destOrd="0" presId="urn:microsoft.com/office/officeart/2018/5/layout/IconLeafLabelList"/>
    <dgm:cxn modelId="{ED70573D-5742-4DA1-BEB7-CE4363B6B68E}" type="presParOf" srcId="{488084BC-003A-49DB-857A-CF7FD1D38FF4}" destId="{34F30AB2-C3BC-4D87-ACA9-F696D9E0C96F}" srcOrd="2" destOrd="0" presId="urn:microsoft.com/office/officeart/2018/5/layout/IconLeafLabelList"/>
    <dgm:cxn modelId="{86717CFA-EA28-44EA-B3B6-E0574D9F3451}" type="presParOf" srcId="{488084BC-003A-49DB-857A-CF7FD1D38FF4}" destId="{3D227C0F-6E6B-497C-9B5D-AE788BF06FB0}" srcOrd="3" destOrd="0" presId="urn:microsoft.com/office/officeart/2018/5/layout/IconLeafLabelList"/>
    <dgm:cxn modelId="{1A0B0856-08F8-4EBF-8B8D-E2877B12E242}" type="presParOf" srcId="{72FB36F2-2568-4801-ACA9-C7F8F7A57E02}" destId="{21FE8261-3F6C-45ED-82A6-D1B9548F93D2}" srcOrd="7" destOrd="0" presId="urn:microsoft.com/office/officeart/2018/5/layout/IconLeafLabelList"/>
    <dgm:cxn modelId="{0FD9FB17-8DBB-40FC-AA1F-CC2120577C19}" type="presParOf" srcId="{72FB36F2-2568-4801-ACA9-C7F8F7A57E02}" destId="{CCA80638-BEFA-43C7-AE4F-0FFE587653E1}" srcOrd="8" destOrd="0" presId="urn:microsoft.com/office/officeart/2018/5/layout/IconLeafLabelList"/>
    <dgm:cxn modelId="{BC68642A-F476-4B08-951F-AAD0FED85EAB}" type="presParOf" srcId="{CCA80638-BEFA-43C7-AE4F-0FFE587653E1}" destId="{9EA33CEE-91E0-4C6F-9F24-9525EEA585F8}" srcOrd="0" destOrd="0" presId="urn:microsoft.com/office/officeart/2018/5/layout/IconLeafLabelList"/>
    <dgm:cxn modelId="{4205938D-C95E-468C-9BE6-46FDAECA9068}" type="presParOf" srcId="{CCA80638-BEFA-43C7-AE4F-0FFE587653E1}" destId="{8E0A9DDB-5C07-47A9-A2D2-304DCA6A933B}" srcOrd="1" destOrd="0" presId="urn:microsoft.com/office/officeart/2018/5/layout/IconLeafLabelList"/>
    <dgm:cxn modelId="{4AAA295B-1284-4CFA-B0D6-C851DF0A8DC0}" type="presParOf" srcId="{CCA80638-BEFA-43C7-AE4F-0FFE587653E1}" destId="{D6D49447-8951-41EB-8DF7-1A686A07B762}" srcOrd="2" destOrd="0" presId="urn:microsoft.com/office/officeart/2018/5/layout/IconLeafLabelList"/>
    <dgm:cxn modelId="{7621A32B-FA81-45AE-B324-F15BFEBBA3C0}" type="presParOf" srcId="{CCA80638-BEFA-43C7-AE4F-0FFE587653E1}" destId="{9103DAB1-059D-47B4-84C8-5CD1ABBBE46D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D0D562-79D0-464E-9FC0-7AFB591180D5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DDD0E78-78A6-4F9C-A2A0-7CC0A204E34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 dirty="0"/>
            <a:t>Open </a:t>
          </a:r>
          <a:r>
            <a:rPr lang="es-ES" dirty="0" err="1"/>
            <a:t>Weather</a:t>
          </a:r>
          <a:r>
            <a:rPr lang="es-ES" dirty="0"/>
            <a:t> </a:t>
          </a:r>
          <a:r>
            <a:rPr lang="es-ES" dirty="0" err="1"/>
            <a:t>Map</a:t>
          </a:r>
          <a:r>
            <a:rPr lang="es-ES" dirty="0"/>
            <a:t>: Mediante el </a:t>
          </a:r>
          <a:r>
            <a:rPr lang="es-ES" i="1" dirty="0"/>
            <a:t>business_id</a:t>
          </a:r>
          <a:r>
            <a:rPr lang="es-ES" dirty="0"/>
            <a:t>, se puede obtener en tiempo real la información climática sobre el establecimiento </a:t>
          </a:r>
          <a:endParaRPr lang="en-US" dirty="0"/>
        </a:p>
      </dgm:t>
    </dgm:pt>
    <dgm:pt modelId="{DA785FE9-291E-407D-A18E-583396348D07}" type="parTrans" cxnId="{A2FE7F6F-742E-4BC3-94A2-CF9DDF55B532}">
      <dgm:prSet/>
      <dgm:spPr/>
      <dgm:t>
        <a:bodyPr/>
        <a:lstStyle/>
        <a:p>
          <a:endParaRPr lang="en-US"/>
        </a:p>
      </dgm:t>
    </dgm:pt>
    <dgm:pt modelId="{C9FD4F6B-0EE2-4270-909C-728128BEBD45}" type="sibTrans" cxnId="{A2FE7F6F-742E-4BC3-94A2-CF9DDF55B532}">
      <dgm:prSet/>
      <dgm:spPr/>
      <dgm:t>
        <a:bodyPr/>
        <a:lstStyle/>
        <a:p>
          <a:endParaRPr lang="en-US"/>
        </a:p>
      </dgm:t>
    </dgm:pt>
    <dgm:pt modelId="{53CD906B-C76E-45E6-9EDF-81C4AC4EFD1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/>
            <a:t>Google Maps: Mediante la ubicación del usuario que está consumiendo la API y el </a:t>
          </a:r>
          <a:r>
            <a:rPr lang="es-ES" i="1"/>
            <a:t>business_id </a:t>
          </a:r>
          <a:r>
            <a:rPr lang="es-ES"/>
            <a:t>del establecimiento, gracias a la API de Google Maps, se puede conocer la información para llegar al destino.</a:t>
          </a:r>
          <a:endParaRPr lang="en-US"/>
        </a:p>
      </dgm:t>
    </dgm:pt>
    <dgm:pt modelId="{30853935-2C8A-44ED-B883-5F33289C2638}" type="parTrans" cxnId="{3D00DF38-960B-426D-B484-2B1FBBE9E180}">
      <dgm:prSet/>
      <dgm:spPr/>
      <dgm:t>
        <a:bodyPr/>
        <a:lstStyle/>
        <a:p>
          <a:endParaRPr lang="en-US"/>
        </a:p>
      </dgm:t>
    </dgm:pt>
    <dgm:pt modelId="{E7E725BF-15A8-49A9-B633-1913A95939FA}" type="sibTrans" cxnId="{3D00DF38-960B-426D-B484-2B1FBBE9E180}">
      <dgm:prSet/>
      <dgm:spPr/>
      <dgm:t>
        <a:bodyPr/>
        <a:lstStyle/>
        <a:p>
          <a:endParaRPr lang="en-US"/>
        </a:p>
      </dgm:t>
    </dgm:pt>
    <dgm:pt modelId="{86E9D677-A2B7-4DCF-83BC-8D676D6FB729}" type="pres">
      <dgm:prSet presAssocID="{E6D0D562-79D0-464E-9FC0-7AFB591180D5}" presName="root" presStyleCnt="0">
        <dgm:presLayoutVars>
          <dgm:dir/>
          <dgm:resizeHandles val="exact"/>
        </dgm:presLayoutVars>
      </dgm:prSet>
      <dgm:spPr/>
    </dgm:pt>
    <dgm:pt modelId="{4CED4923-9B97-474F-A573-4CEC4986C8C6}" type="pres">
      <dgm:prSet presAssocID="{4DDD0E78-78A6-4F9C-A2A0-7CC0A204E341}" presName="compNode" presStyleCnt="0"/>
      <dgm:spPr/>
    </dgm:pt>
    <dgm:pt modelId="{82DCD76A-A82D-447A-8581-271B523565C4}" type="pres">
      <dgm:prSet presAssocID="{4DDD0E78-78A6-4F9C-A2A0-7CC0A204E341}" presName="iconBgRect" presStyleLbl="bgShp" presStyleIdx="0" presStyleCnt="2" custLinFactNeighborX="-1275" custLinFactNeighborY="1700"/>
      <dgm:spPr>
        <a:prstGeom prst="round2DiagRect">
          <a:avLst>
            <a:gd name="adj1" fmla="val 29727"/>
            <a:gd name="adj2" fmla="val 0"/>
          </a:avLst>
        </a:prstGeom>
      </dgm:spPr>
    </dgm:pt>
    <dgm:pt modelId="{2BE3FC15-F9EE-4A34-B6CE-A4AA5B93D443}" type="pres">
      <dgm:prSet presAssocID="{4DDD0E78-78A6-4F9C-A2A0-7CC0A204E341}" presName="iconRect" presStyleLbl="node1" presStyleIdx="0" presStyleCnt="2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</dgm:spPr>
    </dgm:pt>
    <dgm:pt modelId="{9C81257D-0A77-4C22-A4AE-15492BC59B15}" type="pres">
      <dgm:prSet presAssocID="{4DDD0E78-78A6-4F9C-A2A0-7CC0A204E341}" presName="spaceRect" presStyleCnt="0"/>
      <dgm:spPr/>
    </dgm:pt>
    <dgm:pt modelId="{667A576E-BEF0-4501-A079-F08CDBFCFE39}" type="pres">
      <dgm:prSet presAssocID="{4DDD0E78-78A6-4F9C-A2A0-7CC0A204E341}" presName="textRect" presStyleLbl="revTx" presStyleIdx="0" presStyleCnt="2">
        <dgm:presLayoutVars>
          <dgm:chMax val="1"/>
          <dgm:chPref val="1"/>
        </dgm:presLayoutVars>
      </dgm:prSet>
      <dgm:spPr/>
    </dgm:pt>
    <dgm:pt modelId="{7DF7E082-9DA2-4C8A-8A4E-1EDFC05E7C5E}" type="pres">
      <dgm:prSet presAssocID="{C9FD4F6B-0EE2-4270-909C-728128BEBD45}" presName="sibTrans" presStyleCnt="0"/>
      <dgm:spPr/>
    </dgm:pt>
    <dgm:pt modelId="{88C44FCE-8133-4147-A755-D980953DC93A}" type="pres">
      <dgm:prSet presAssocID="{53CD906B-C76E-45E6-9EDF-81C4AC4EFD1E}" presName="compNode" presStyleCnt="0"/>
      <dgm:spPr/>
    </dgm:pt>
    <dgm:pt modelId="{68F8DED2-6447-44B1-8097-621814389EE5}" type="pres">
      <dgm:prSet presAssocID="{53CD906B-C76E-45E6-9EDF-81C4AC4EFD1E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74BB2776-C5A6-4A54-9E6B-09173D329B2F}" type="pres">
      <dgm:prSet presAssocID="{53CD906B-C76E-45E6-9EDF-81C4AC4EFD1E}" presName="iconRect" presStyleLbl="node1" presStyleIdx="1" presStyleCnt="2"/>
      <dgm:spPr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</dgm:spPr>
    </dgm:pt>
    <dgm:pt modelId="{A036D415-A3E7-4A53-A893-4D45EEBC4E16}" type="pres">
      <dgm:prSet presAssocID="{53CD906B-C76E-45E6-9EDF-81C4AC4EFD1E}" presName="spaceRect" presStyleCnt="0"/>
      <dgm:spPr/>
    </dgm:pt>
    <dgm:pt modelId="{B37BF95B-2A20-4509-88EA-6CBF5269022B}" type="pres">
      <dgm:prSet presAssocID="{53CD906B-C76E-45E6-9EDF-81C4AC4EFD1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3D00DF38-960B-426D-B484-2B1FBBE9E180}" srcId="{E6D0D562-79D0-464E-9FC0-7AFB591180D5}" destId="{53CD906B-C76E-45E6-9EDF-81C4AC4EFD1E}" srcOrd="1" destOrd="0" parTransId="{30853935-2C8A-44ED-B883-5F33289C2638}" sibTransId="{E7E725BF-15A8-49A9-B633-1913A95939FA}"/>
    <dgm:cxn modelId="{9A27CB66-8D3B-4C19-8641-A8B770FDA371}" type="presOf" srcId="{4DDD0E78-78A6-4F9C-A2A0-7CC0A204E341}" destId="{667A576E-BEF0-4501-A079-F08CDBFCFE39}" srcOrd="0" destOrd="0" presId="urn:microsoft.com/office/officeart/2018/5/layout/IconLeafLabelList"/>
    <dgm:cxn modelId="{A2FE7F6F-742E-4BC3-94A2-CF9DDF55B532}" srcId="{E6D0D562-79D0-464E-9FC0-7AFB591180D5}" destId="{4DDD0E78-78A6-4F9C-A2A0-7CC0A204E341}" srcOrd="0" destOrd="0" parTransId="{DA785FE9-291E-407D-A18E-583396348D07}" sibTransId="{C9FD4F6B-0EE2-4270-909C-728128BEBD45}"/>
    <dgm:cxn modelId="{A339018A-567A-4EF8-AFD1-E62F5CDED652}" type="presOf" srcId="{53CD906B-C76E-45E6-9EDF-81C4AC4EFD1E}" destId="{B37BF95B-2A20-4509-88EA-6CBF5269022B}" srcOrd="0" destOrd="0" presId="urn:microsoft.com/office/officeart/2018/5/layout/IconLeafLabelList"/>
    <dgm:cxn modelId="{B96A66D7-D208-43B5-858F-028E369DE9FE}" type="presOf" srcId="{E6D0D562-79D0-464E-9FC0-7AFB591180D5}" destId="{86E9D677-A2B7-4DCF-83BC-8D676D6FB729}" srcOrd="0" destOrd="0" presId="urn:microsoft.com/office/officeart/2018/5/layout/IconLeafLabelList"/>
    <dgm:cxn modelId="{E0B64BD0-37A3-4F2B-88E9-70F536A23A41}" type="presParOf" srcId="{86E9D677-A2B7-4DCF-83BC-8D676D6FB729}" destId="{4CED4923-9B97-474F-A573-4CEC4986C8C6}" srcOrd="0" destOrd="0" presId="urn:microsoft.com/office/officeart/2018/5/layout/IconLeafLabelList"/>
    <dgm:cxn modelId="{A55763DA-A9FC-45AD-A0E2-61F02FCFC413}" type="presParOf" srcId="{4CED4923-9B97-474F-A573-4CEC4986C8C6}" destId="{82DCD76A-A82D-447A-8581-271B523565C4}" srcOrd="0" destOrd="0" presId="urn:microsoft.com/office/officeart/2018/5/layout/IconLeafLabelList"/>
    <dgm:cxn modelId="{978DDE8B-2A2B-4706-A7F8-5958BA8C0404}" type="presParOf" srcId="{4CED4923-9B97-474F-A573-4CEC4986C8C6}" destId="{2BE3FC15-F9EE-4A34-B6CE-A4AA5B93D443}" srcOrd="1" destOrd="0" presId="urn:microsoft.com/office/officeart/2018/5/layout/IconLeafLabelList"/>
    <dgm:cxn modelId="{60CAB054-8C19-41E5-BB1F-E8A3F4533665}" type="presParOf" srcId="{4CED4923-9B97-474F-A573-4CEC4986C8C6}" destId="{9C81257D-0A77-4C22-A4AE-15492BC59B15}" srcOrd="2" destOrd="0" presId="urn:microsoft.com/office/officeart/2018/5/layout/IconLeafLabelList"/>
    <dgm:cxn modelId="{E6B91F5C-5C92-4F1B-8D38-AB085CCE1DD1}" type="presParOf" srcId="{4CED4923-9B97-474F-A573-4CEC4986C8C6}" destId="{667A576E-BEF0-4501-A079-F08CDBFCFE39}" srcOrd="3" destOrd="0" presId="urn:microsoft.com/office/officeart/2018/5/layout/IconLeafLabelList"/>
    <dgm:cxn modelId="{2D8C8829-468A-44FB-A2D7-495DA0E34C39}" type="presParOf" srcId="{86E9D677-A2B7-4DCF-83BC-8D676D6FB729}" destId="{7DF7E082-9DA2-4C8A-8A4E-1EDFC05E7C5E}" srcOrd="1" destOrd="0" presId="urn:microsoft.com/office/officeart/2018/5/layout/IconLeafLabelList"/>
    <dgm:cxn modelId="{DF1C231D-E01B-4181-9B70-FDB79268B535}" type="presParOf" srcId="{86E9D677-A2B7-4DCF-83BC-8D676D6FB729}" destId="{88C44FCE-8133-4147-A755-D980953DC93A}" srcOrd="2" destOrd="0" presId="urn:microsoft.com/office/officeart/2018/5/layout/IconLeafLabelList"/>
    <dgm:cxn modelId="{74FC165D-F78F-4C51-91EF-49D3BDFF955A}" type="presParOf" srcId="{88C44FCE-8133-4147-A755-D980953DC93A}" destId="{68F8DED2-6447-44B1-8097-621814389EE5}" srcOrd="0" destOrd="0" presId="urn:microsoft.com/office/officeart/2018/5/layout/IconLeafLabelList"/>
    <dgm:cxn modelId="{CBD0F64D-6612-4524-9CDE-C3ED08C86DC2}" type="presParOf" srcId="{88C44FCE-8133-4147-A755-D980953DC93A}" destId="{74BB2776-C5A6-4A54-9E6B-09173D329B2F}" srcOrd="1" destOrd="0" presId="urn:microsoft.com/office/officeart/2018/5/layout/IconLeafLabelList"/>
    <dgm:cxn modelId="{846A1448-AA85-4E34-ADF9-65FECC1ABF73}" type="presParOf" srcId="{88C44FCE-8133-4147-A755-D980953DC93A}" destId="{A036D415-A3E7-4A53-A893-4D45EEBC4E16}" srcOrd="2" destOrd="0" presId="urn:microsoft.com/office/officeart/2018/5/layout/IconLeafLabelList"/>
    <dgm:cxn modelId="{F1AB784E-B0A5-460A-A8AB-E4CE7A192CD0}" type="presParOf" srcId="{88C44FCE-8133-4147-A755-D980953DC93A}" destId="{B37BF95B-2A20-4509-88EA-6CBF5269022B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09B5ED8-A9E4-4D39-BFDA-867233BA018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48BAD98-0D49-4151-A767-1A04C13AFB01}">
      <dgm:prSet/>
      <dgm:spPr/>
      <dgm:t>
        <a:bodyPr/>
        <a:lstStyle/>
        <a:p>
          <a:r>
            <a:rPr lang="es-ES"/>
            <a:t>Implementación en todas las operaciones GET variables para establecer el tamaño de la página y la página que se desea obtener</a:t>
          </a:r>
          <a:endParaRPr lang="en-US"/>
        </a:p>
      </dgm:t>
    </dgm:pt>
    <dgm:pt modelId="{AD947C6A-4196-4C9F-A9AF-A0FC963CD3C8}" type="parTrans" cxnId="{0C76C5E7-6E4C-4EFF-81E5-E0E897A268CF}">
      <dgm:prSet/>
      <dgm:spPr/>
      <dgm:t>
        <a:bodyPr/>
        <a:lstStyle/>
        <a:p>
          <a:endParaRPr lang="en-US"/>
        </a:p>
      </dgm:t>
    </dgm:pt>
    <dgm:pt modelId="{3F37DA55-6E8A-40A4-A94C-FE5E44856720}" type="sibTrans" cxnId="{0C76C5E7-6E4C-4EFF-81E5-E0E897A268CF}">
      <dgm:prSet/>
      <dgm:spPr/>
      <dgm:t>
        <a:bodyPr/>
        <a:lstStyle/>
        <a:p>
          <a:endParaRPr lang="en-US"/>
        </a:p>
      </dgm:t>
    </dgm:pt>
    <dgm:pt modelId="{2C5EF60F-6DE0-41B2-8D86-CFCE127FBD84}">
      <dgm:prSet/>
      <dgm:spPr/>
      <dgm:t>
        <a:bodyPr/>
        <a:lstStyle/>
        <a:p>
          <a:r>
            <a:rPr lang="es-ES"/>
            <a:t>Además, para todas las operaciones existen diferentes filtros dependiendo del contexto</a:t>
          </a:r>
          <a:endParaRPr lang="en-US"/>
        </a:p>
      </dgm:t>
    </dgm:pt>
    <dgm:pt modelId="{45AB5135-F63B-484D-B0AD-0ACF0D534E8D}" type="parTrans" cxnId="{0058E2A2-8E24-4F75-8565-20C04AF91FA8}">
      <dgm:prSet/>
      <dgm:spPr/>
      <dgm:t>
        <a:bodyPr/>
        <a:lstStyle/>
        <a:p>
          <a:endParaRPr lang="en-US"/>
        </a:p>
      </dgm:t>
    </dgm:pt>
    <dgm:pt modelId="{1E42817B-BD16-43C6-83BE-40BF3A94CED3}" type="sibTrans" cxnId="{0058E2A2-8E24-4F75-8565-20C04AF91FA8}">
      <dgm:prSet/>
      <dgm:spPr/>
      <dgm:t>
        <a:bodyPr/>
        <a:lstStyle/>
        <a:p>
          <a:endParaRPr lang="en-US"/>
        </a:p>
      </dgm:t>
    </dgm:pt>
    <dgm:pt modelId="{8773E5FC-9484-4A89-AA8C-BEED7B95EC6F}" type="pres">
      <dgm:prSet presAssocID="{A09B5ED8-A9E4-4D39-BFDA-867233BA018E}" presName="root" presStyleCnt="0">
        <dgm:presLayoutVars>
          <dgm:dir/>
          <dgm:resizeHandles val="exact"/>
        </dgm:presLayoutVars>
      </dgm:prSet>
      <dgm:spPr/>
    </dgm:pt>
    <dgm:pt modelId="{57CE6C37-00C9-4346-A39F-30E358B1256B}" type="pres">
      <dgm:prSet presAssocID="{E48BAD98-0D49-4151-A767-1A04C13AFB01}" presName="compNode" presStyleCnt="0"/>
      <dgm:spPr/>
    </dgm:pt>
    <dgm:pt modelId="{1C58773E-2D7A-482A-A94F-5850F5FDDA89}" type="pres">
      <dgm:prSet presAssocID="{E48BAD98-0D49-4151-A767-1A04C13AFB01}" presName="bgRect" presStyleLbl="bgShp" presStyleIdx="0" presStyleCnt="2"/>
      <dgm:spPr/>
    </dgm:pt>
    <dgm:pt modelId="{54A7CA5A-577F-431F-8D62-AC836DE54DAD}" type="pres">
      <dgm:prSet presAssocID="{E48BAD98-0D49-4151-A767-1A04C13AFB0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ca de verificación"/>
        </a:ext>
      </dgm:extLst>
    </dgm:pt>
    <dgm:pt modelId="{4FCE192C-680B-44C4-B5AE-8F9B432B6982}" type="pres">
      <dgm:prSet presAssocID="{E48BAD98-0D49-4151-A767-1A04C13AFB01}" presName="spaceRect" presStyleCnt="0"/>
      <dgm:spPr/>
    </dgm:pt>
    <dgm:pt modelId="{6B4BAB7A-9050-4985-BF7D-8E0C34C601A1}" type="pres">
      <dgm:prSet presAssocID="{E48BAD98-0D49-4151-A767-1A04C13AFB01}" presName="parTx" presStyleLbl="revTx" presStyleIdx="0" presStyleCnt="2">
        <dgm:presLayoutVars>
          <dgm:chMax val="0"/>
          <dgm:chPref val="0"/>
        </dgm:presLayoutVars>
      </dgm:prSet>
      <dgm:spPr/>
    </dgm:pt>
    <dgm:pt modelId="{DD76CBC6-7878-4870-910A-3ACEF685A08B}" type="pres">
      <dgm:prSet presAssocID="{3F37DA55-6E8A-40A4-A94C-FE5E44856720}" presName="sibTrans" presStyleCnt="0"/>
      <dgm:spPr/>
    </dgm:pt>
    <dgm:pt modelId="{9EC8346D-9C94-41B1-ADA1-E9226A959343}" type="pres">
      <dgm:prSet presAssocID="{2C5EF60F-6DE0-41B2-8D86-CFCE127FBD84}" presName="compNode" presStyleCnt="0"/>
      <dgm:spPr/>
    </dgm:pt>
    <dgm:pt modelId="{F16D2075-62F5-4DCE-8D89-0892DF389342}" type="pres">
      <dgm:prSet presAssocID="{2C5EF60F-6DE0-41B2-8D86-CFCE127FBD84}" presName="bgRect" presStyleLbl="bgShp" presStyleIdx="1" presStyleCnt="2"/>
      <dgm:spPr/>
    </dgm:pt>
    <dgm:pt modelId="{82FE2BB6-DA94-4CDF-A335-12358466CAF6}" type="pres">
      <dgm:prSet presAssocID="{2C5EF60F-6DE0-41B2-8D86-CFCE127FBD8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ro"/>
        </a:ext>
      </dgm:extLst>
    </dgm:pt>
    <dgm:pt modelId="{1EC75DAA-70CE-4A78-8E4E-450029B77761}" type="pres">
      <dgm:prSet presAssocID="{2C5EF60F-6DE0-41B2-8D86-CFCE127FBD84}" presName="spaceRect" presStyleCnt="0"/>
      <dgm:spPr/>
    </dgm:pt>
    <dgm:pt modelId="{DFC7853B-480B-43A1-8FBA-94202CBF5AF5}" type="pres">
      <dgm:prSet presAssocID="{2C5EF60F-6DE0-41B2-8D86-CFCE127FBD84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4D936B96-F1D9-4EF0-9379-7CCAE44578D5}" type="presOf" srcId="{E48BAD98-0D49-4151-A767-1A04C13AFB01}" destId="{6B4BAB7A-9050-4985-BF7D-8E0C34C601A1}" srcOrd="0" destOrd="0" presId="urn:microsoft.com/office/officeart/2018/2/layout/IconVerticalSolidList"/>
    <dgm:cxn modelId="{0058E2A2-8E24-4F75-8565-20C04AF91FA8}" srcId="{A09B5ED8-A9E4-4D39-BFDA-867233BA018E}" destId="{2C5EF60F-6DE0-41B2-8D86-CFCE127FBD84}" srcOrd="1" destOrd="0" parTransId="{45AB5135-F63B-484D-B0AD-0ACF0D534E8D}" sibTransId="{1E42817B-BD16-43C6-83BE-40BF3A94CED3}"/>
    <dgm:cxn modelId="{744C79DB-19B7-4F13-A964-F4AA28355F16}" type="presOf" srcId="{A09B5ED8-A9E4-4D39-BFDA-867233BA018E}" destId="{8773E5FC-9484-4A89-AA8C-BEED7B95EC6F}" srcOrd="0" destOrd="0" presId="urn:microsoft.com/office/officeart/2018/2/layout/IconVerticalSolidList"/>
    <dgm:cxn modelId="{720E24E6-799D-4196-A799-842299A4D3D6}" type="presOf" srcId="{2C5EF60F-6DE0-41B2-8D86-CFCE127FBD84}" destId="{DFC7853B-480B-43A1-8FBA-94202CBF5AF5}" srcOrd="0" destOrd="0" presId="urn:microsoft.com/office/officeart/2018/2/layout/IconVerticalSolidList"/>
    <dgm:cxn modelId="{0C76C5E7-6E4C-4EFF-81E5-E0E897A268CF}" srcId="{A09B5ED8-A9E4-4D39-BFDA-867233BA018E}" destId="{E48BAD98-0D49-4151-A767-1A04C13AFB01}" srcOrd="0" destOrd="0" parTransId="{AD947C6A-4196-4C9F-A9AF-A0FC963CD3C8}" sibTransId="{3F37DA55-6E8A-40A4-A94C-FE5E44856720}"/>
    <dgm:cxn modelId="{652254AD-DEB3-49C7-B9F0-595FF967028A}" type="presParOf" srcId="{8773E5FC-9484-4A89-AA8C-BEED7B95EC6F}" destId="{57CE6C37-00C9-4346-A39F-30E358B1256B}" srcOrd="0" destOrd="0" presId="urn:microsoft.com/office/officeart/2018/2/layout/IconVerticalSolidList"/>
    <dgm:cxn modelId="{FF3D771E-63E1-4E27-82C1-7AFBFC15BF6F}" type="presParOf" srcId="{57CE6C37-00C9-4346-A39F-30E358B1256B}" destId="{1C58773E-2D7A-482A-A94F-5850F5FDDA89}" srcOrd="0" destOrd="0" presId="urn:microsoft.com/office/officeart/2018/2/layout/IconVerticalSolidList"/>
    <dgm:cxn modelId="{675DD087-7847-4B64-9E73-CDCE76D85B60}" type="presParOf" srcId="{57CE6C37-00C9-4346-A39F-30E358B1256B}" destId="{54A7CA5A-577F-431F-8D62-AC836DE54DAD}" srcOrd="1" destOrd="0" presId="urn:microsoft.com/office/officeart/2018/2/layout/IconVerticalSolidList"/>
    <dgm:cxn modelId="{B4631D4E-7F67-4F28-808A-D47FCE371B21}" type="presParOf" srcId="{57CE6C37-00C9-4346-A39F-30E358B1256B}" destId="{4FCE192C-680B-44C4-B5AE-8F9B432B6982}" srcOrd="2" destOrd="0" presId="urn:microsoft.com/office/officeart/2018/2/layout/IconVerticalSolidList"/>
    <dgm:cxn modelId="{C56304AA-CF99-41B6-AB33-2EACD56280FD}" type="presParOf" srcId="{57CE6C37-00C9-4346-A39F-30E358B1256B}" destId="{6B4BAB7A-9050-4985-BF7D-8E0C34C601A1}" srcOrd="3" destOrd="0" presId="urn:microsoft.com/office/officeart/2018/2/layout/IconVerticalSolidList"/>
    <dgm:cxn modelId="{700A5A74-8ACF-4A40-B2C3-74666B9C1511}" type="presParOf" srcId="{8773E5FC-9484-4A89-AA8C-BEED7B95EC6F}" destId="{DD76CBC6-7878-4870-910A-3ACEF685A08B}" srcOrd="1" destOrd="0" presId="urn:microsoft.com/office/officeart/2018/2/layout/IconVerticalSolidList"/>
    <dgm:cxn modelId="{3790AB39-7563-49BE-8302-4F1758D19A2C}" type="presParOf" srcId="{8773E5FC-9484-4A89-AA8C-BEED7B95EC6F}" destId="{9EC8346D-9C94-41B1-ADA1-E9226A959343}" srcOrd="2" destOrd="0" presId="urn:microsoft.com/office/officeart/2018/2/layout/IconVerticalSolidList"/>
    <dgm:cxn modelId="{6208FB7E-8C39-4C60-8B91-75B7AE0FF783}" type="presParOf" srcId="{9EC8346D-9C94-41B1-ADA1-E9226A959343}" destId="{F16D2075-62F5-4DCE-8D89-0892DF389342}" srcOrd="0" destOrd="0" presId="urn:microsoft.com/office/officeart/2018/2/layout/IconVerticalSolidList"/>
    <dgm:cxn modelId="{7CB98F2A-6F30-4A5E-B026-0FC42F2EFC72}" type="presParOf" srcId="{9EC8346D-9C94-41B1-ADA1-E9226A959343}" destId="{82FE2BB6-DA94-4CDF-A335-12358466CAF6}" srcOrd="1" destOrd="0" presId="urn:microsoft.com/office/officeart/2018/2/layout/IconVerticalSolidList"/>
    <dgm:cxn modelId="{D95B7D3C-A6EF-439F-A86F-A523714D5ECF}" type="presParOf" srcId="{9EC8346D-9C94-41B1-ADA1-E9226A959343}" destId="{1EC75DAA-70CE-4A78-8E4E-450029B77761}" srcOrd="2" destOrd="0" presId="urn:microsoft.com/office/officeart/2018/2/layout/IconVerticalSolidList"/>
    <dgm:cxn modelId="{499A9425-D024-4176-B088-F18DD33487EE}" type="presParOf" srcId="{9EC8346D-9C94-41B1-ADA1-E9226A959343}" destId="{DFC7853B-480B-43A1-8FBA-94202CBF5AF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644D26-4455-411E-828C-A33343196FAA}">
      <dsp:nvSpPr>
        <dsp:cNvPr id="0" name=""/>
        <dsp:cNvSpPr/>
      </dsp:nvSpPr>
      <dsp:spPr>
        <a:xfrm>
          <a:off x="1138979" y="949296"/>
          <a:ext cx="932563" cy="9325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2F2A19-BD9C-4C65-8ABE-9401CE236966}">
      <dsp:nvSpPr>
        <dsp:cNvPr id="0" name=""/>
        <dsp:cNvSpPr/>
      </dsp:nvSpPr>
      <dsp:spPr>
        <a:xfrm>
          <a:off x="569079" y="2250168"/>
          <a:ext cx="2072362" cy="11518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Gestión de los restaurantes:</a:t>
          </a:r>
          <a:br>
            <a:rPr lang="es-ES" sz="1100" kern="1200" dirty="0"/>
          </a:br>
          <a:r>
            <a:rPr lang="es-ES" sz="1100" kern="1200" dirty="0"/>
            <a:t>Mediante nuestra API se pueden gestionar todas las características de los restaurantes en nuestra Base de Datos</a:t>
          </a:r>
          <a:endParaRPr lang="en-US" sz="1100" kern="1200" dirty="0"/>
        </a:p>
      </dsp:txBody>
      <dsp:txXfrm>
        <a:off x="569079" y="2250168"/>
        <a:ext cx="2072362" cy="1151873"/>
      </dsp:txXfrm>
    </dsp:sp>
    <dsp:sp modelId="{5F6A9E74-6C45-4D95-8674-6DF0C4B39BDE}">
      <dsp:nvSpPr>
        <dsp:cNvPr id="0" name=""/>
        <dsp:cNvSpPr/>
      </dsp:nvSpPr>
      <dsp:spPr>
        <a:xfrm>
          <a:off x="3574005" y="949296"/>
          <a:ext cx="932563" cy="9325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A84647-5273-44A9-8492-2AAB62CD10C8}">
      <dsp:nvSpPr>
        <dsp:cNvPr id="0" name=""/>
        <dsp:cNvSpPr/>
      </dsp:nvSpPr>
      <dsp:spPr>
        <a:xfrm>
          <a:off x="3004105" y="2250168"/>
          <a:ext cx="2072362" cy="11518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Gestión de los comentarios:</a:t>
          </a:r>
          <a:br>
            <a:rPr lang="es-ES" sz="1100" kern="1200" dirty="0"/>
          </a:br>
          <a:r>
            <a:rPr lang="es-ES" sz="1100" kern="1200" dirty="0"/>
            <a:t>Los usuarios podrán crear, modificar y ver otros comentarios sobre los establecimientos</a:t>
          </a:r>
          <a:endParaRPr lang="en-US" sz="1100" kern="1200" dirty="0"/>
        </a:p>
      </dsp:txBody>
      <dsp:txXfrm>
        <a:off x="3004105" y="2250168"/>
        <a:ext cx="2072362" cy="1151873"/>
      </dsp:txXfrm>
    </dsp:sp>
    <dsp:sp modelId="{4B123C2F-D9B3-48B4-8D92-190669A65B54}">
      <dsp:nvSpPr>
        <dsp:cNvPr id="0" name=""/>
        <dsp:cNvSpPr/>
      </dsp:nvSpPr>
      <dsp:spPr>
        <a:xfrm>
          <a:off x="6009031" y="949296"/>
          <a:ext cx="932563" cy="93256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A034DF-A430-4969-8B63-9F45698C4C00}">
      <dsp:nvSpPr>
        <dsp:cNvPr id="0" name=""/>
        <dsp:cNvSpPr/>
      </dsp:nvSpPr>
      <dsp:spPr>
        <a:xfrm>
          <a:off x="5439131" y="2250168"/>
          <a:ext cx="2072362" cy="11518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Gestión de fotos y de </a:t>
          </a:r>
          <a:r>
            <a:rPr lang="es-ES" sz="1100" kern="1200" dirty="0" err="1"/>
            <a:t>TIPs</a:t>
          </a:r>
          <a:r>
            <a:rPr lang="es-ES" sz="1100" kern="1200" dirty="0"/>
            <a:t>:</a:t>
          </a:r>
          <a:br>
            <a:rPr lang="es-ES" sz="1100" kern="1200" dirty="0"/>
          </a:br>
          <a:r>
            <a:rPr lang="es-ES" sz="1100" kern="1200" dirty="0"/>
            <a:t>Se han añadido funcionalidades para poder ver imágenes sobre los restaurantes. Además, se han implementado los </a:t>
          </a:r>
          <a:r>
            <a:rPr lang="es-ES" sz="1100" kern="1200" dirty="0" err="1"/>
            <a:t>TIPs</a:t>
          </a:r>
          <a:r>
            <a:rPr lang="es-ES" sz="1100" kern="1200" dirty="0"/>
            <a:t>, pequeñas reseñas muy ligeras y fáciles de leer</a:t>
          </a:r>
          <a:endParaRPr lang="en-US" sz="1100" kern="1200" dirty="0"/>
        </a:p>
      </dsp:txBody>
      <dsp:txXfrm>
        <a:off x="5439131" y="2250168"/>
        <a:ext cx="2072362" cy="1151873"/>
      </dsp:txXfrm>
    </dsp:sp>
    <dsp:sp modelId="{3575E50D-04E0-49C4-8100-583616D672B7}">
      <dsp:nvSpPr>
        <dsp:cNvPr id="0" name=""/>
        <dsp:cNvSpPr/>
      </dsp:nvSpPr>
      <dsp:spPr>
        <a:xfrm>
          <a:off x="8444057" y="949296"/>
          <a:ext cx="932563" cy="93256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E813F9-43DB-4E48-92D3-23593DD617C3}">
      <dsp:nvSpPr>
        <dsp:cNvPr id="0" name=""/>
        <dsp:cNvSpPr/>
      </dsp:nvSpPr>
      <dsp:spPr>
        <a:xfrm>
          <a:off x="7874157" y="2250168"/>
          <a:ext cx="2072362" cy="11518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00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Consumo de </a:t>
          </a:r>
          <a:r>
            <a:rPr lang="es-ES" sz="900" kern="1200" dirty="0" err="1"/>
            <a:t>APIs</a:t>
          </a:r>
          <a:r>
            <a:rPr lang="es-ES" sz="900" kern="1200" dirty="0"/>
            <a:t> externas para aumentar la información de nuestra APP:</a:t>
          </a:r>
          <a:br>
            <a:rPr lang="es-ES" sz="900" kern="1200" dirty="0"/>
          </a:br>
          <a:r>
            <a:rPr lang="es-ES" sz="900" kern="1200" dirty="0"/>
            <a:t>Mediante las </a:t>
          </a:r>
          <a:r>
            <a:rPr lang="es-ES" sz="900" kern="1200" dirty="0" err="1"/>
            <a:t>APIs</a:t>
          </a:r>
          <a:r>
            <a:rPr lang="es-ES" sz="900" kern="1200" dirty="0"/>
            <a:t> de Open </a:t>
          </a:r>
          <a:r>
            <a:rPr lang="es-ES" sz="900" kern="1200" dirty="0" err="1"/>
            <a:t>Weather</a:t>
          </a:r>
          <a:r>
            <a:rPr lang="es-ES" sz="900" kern="1200" dirty="0"/>
            <a:t> </a:t>
          </a:r>
          <a:r>
            <a:rPr lang="es-ES" sz="900" kern="1200" dirty="0" err="1"/>
            <a:t>Map</a:t>
          </a:r>
          <a:r>
            <a:rPr lang="es-ES" sz="900" kern="1200" dirty="0"/>
            <a:t> y Google </a:t>
          </a:r>
          <a:r>
            <a:rPr lang="es-ES" sz="900" kern="1200" dirty="0" err="1"/>
            <a:t>Maps</a:t>
          </a:r>
          <a:r>
            <a:rPr lang="es-ES" sz="900" kern="1200" dirty="0"/>
            <a:t>, se puede consultar en tiempo real la climatología que hará en los establecimientos, así como las instrucciones para llegar desde nuestra ubicación</a:t>
          </a:r>
          <a:endParaRPr lang="en-US" sz="900" kern="1200" dirty="0"/>
        </a:p>
      </dsp:txBody>
      <dsp:txXfrm>
        <a:off x="7874157" y="2250168"/>
        <a:ext cx="2072362" cy="11518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6E946A-B09A-439F-9145-12609BAD3AD9}">
      <dsp:nvSpPr>
        <dsp:cNvPr id="0" name=""/>
        <dsp:cNvSpPr/>
      </dsp:nvSpPr>
      <dsp:spPr>
        <a:xfrm>
          <a:off x="0" y="251109"/>
          <a:ext cx="10515600" cy="884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kern="1200" dirty="0"/>
            <a:t>Node.js: Para programar el </a:t>
          </a:r>
          <a:r>
            <a:rPr lang="es-ES" sz="3600" kern="1200" dirty="0" err="1"/>
            <a:t>Backend</a:t>
          </a:r>
          <a:r>
            <a:rPr lang="es-ES" sz="3600" kern="1200" dirty="0"/>
            <a:t>	</a:t>
          </a:r>
          <a:endParaRPr lang="en-US" sz="3600" kern="1200" dirty="0"/>
        </a:p>
      </dsp:txBody>
      <dsp:txXfrm>
        <a:off x="43179" y="294288"/>
        <a:ext cx="10429242" cy="798162"/>
      </dsp:txXfrm>
    </dsp:sp>
    <dsp:sp modelId="{036344F6-B0A2-4E85-817F-F591A0288052}">
      <dsp:nvSpPr>
        <dsp:cNvPr id="0" name=""/>
        <dsp:cNvSpPr/>
      </dsp:nvSpPr>
      <dsp:spPr>
        <a:xfrm>
          <a:off x="0" y="1239309"/>
          <a:ext cx="10515600" cy="884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kern="1200" dirty="0"/>
            <a:t>Express: Para manejar el direccionamiento</a:t>
          </a:r>
          <a:endParaRPr lang="en-US" sz="3600" kern="1200" dirty="0"/>
        </a:p>
      </dsp:txBody>
      <dsp:txXfrm>
        <a:off x="43179" y="1282488"/>
        <a:ext cx="10429242" cy="798162"/>
      </dsp:txXfrm>
    </dsp:sp>
    <dsp:sp modelId="{57A24DE9-8BEA-4F89-9BF8-957EA70B71BF}">
      <dsp:nvSpPr>
        <dsp:cNvPr id="0" name=""/>
        <dsp:cNvSpPr/>
      </dsp:nvSpPr>
      <dsp:spPr>
        <a:xfrm>
          <a:off x="0" y="2227509"/>
          <a:ext cx="10515600" cy="884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kern="1200" dirty="0"/>
            <a:t>Axios: Para manejar nuestras peticiones HTTP</a:t>
          </a:r>
          <a:endParaRPr lang="en-US" sz="3600" kern="1200" dirty="0"/>
        </a:p>
      </dsp:txBody>
      <dsp:txXfrm>
        <a:off x="43179" y="2270688"/>
        <a:ext cx="10429242" cy="798162"/>
      </dsp:txXfrm>
    </dsp:sp>
    <dsp:sp modelId="{8F82E700-E284-4C1B-8860-6B6419C5A317}">
      <dsp:nvSpPr>
        <dsp:cNvPr id="0" name=""/>
        <dsp:cNvSpPr/>
      </dsp:nvSpPr>
      <dsp:spPr>
        <a:xfrm>
          <a:off x="0" y="3215709"/>
          <a:ext cx="10515600" cy="884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kern="1200" dirty="0"/>
            <a:t>MongoDB: Para almacenar los datos de la aplicación</a:t>
          </a:r>
          <a:endParaRPr lang="en-US" sz="3600" kern="1200" dirty="0"/>
        </a:p>
      </dsp:txBody>
      <dsp:txXfrm>
        <a:off x="43179" y="3258888"/>
        <a:ext cx="10429242" cy="7981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77BC64-9057-4F25-B528-05F10E500727}">
      <dsp:nvSpPr>
        <dsp:cNvPr id="0" name=""/>
        <dsp:cNvSpPr/>
      </dsp:nvSpPr>
      <dsp:spPr>
        <a:xfrm>
          <a:off x="478800" y="893169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F600D5-8CB9-4A03-8B55-8B9789A799EA}">
      <dsp:nvSpPr>
        <dsp:cNvPr id="0" name=""/>
        <dsp:cNvSpPr/>
      </dsp:nvSpPr>
      <dsp:spPr>
        <a:xfrm>
          <a:off x="712800" y="1127169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E76335-A93D-4BE0-840C-B20B267728E7}">
      <dsp:nvSpPr>
        <dsp:cNvPr id="0" name=""/>
        <dsp:cNvSpPr/>
      </dsp:nvSpPr>
      <dsp:spPr>
        <a:xfrm>
          <a:off x="127800" y="2333169"/>
          <a:ext cx="1800000" cy="112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100" kern="1200" dirty="0"/>
            <a:t>Operaciones CRUD sobre los recursos de nuestra plataforma</a:t>
          </a:r>
          <a:br>
            <a:rPr lang="es-ES" sz="1100" kern="1200" dirty="0"/>
          </a:br>
          <a:endParaRPr lang="en-US" sz="1100" kern="1200" dirty="0"/>
        </a:p>
      </dsp:txBody>
      <dsp:txXfrm>
        <a:off x="127800" y="2333169"/>
        <a:ext cx="1800000" cy="1125000"/>
      </dsp:txXfrm>
    </dsp:sp>
    <dsp:sp modelId="{43AA0AB3-CCA9-4A09-8E0C-5BE61DA9306E}">
      <dsp:nvSpPr>
        <dsp:cNvPr id="0" name=""/>
        <dsp:cNvSpPr/>
      </dsp:nvSpPr>
      <dsp:spPr>
        <a:xfrm>
          <a:off x="2593800" y="893169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1EAD00-65F1-4D28-BF53-4220D952BD25}">
      <dsp:nvSpPr>
        <dsp:cNvPr id="0" name=""/>
        <dsp:cNvSpPr/>
      </dsp:nvSpPr>
      <dsp:spPr>
        <a:xfrm>
          <a:off x="2827800" y="1127169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43F97E-9D97-4992-A5FB-0E9C143663B3}">
      <dsp:nvSpPr>
        <dsp:cNvPr id="0" name=""/>
        <dsp:cNvSpPr/>
      </dsp:nvSpPr>
      <dsp:spPr>
        <a:xfrm>
          <a:off x="2242800" y="2333169"/>
          <a:ext cx="1800000" cy="112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100" kern="1200" dirty="0"/>
            <a:t>Formatos de mensajes, se han implementado mensajes en XML para los comentarios y para la información climática y </a:t>
          </a:r>
          <a:r>
            <a:rPr lang="es-ES" sz="1100" kern="1200" dirty="0" err="1"/>
            <a:t>json</a:t>
          </a:r>
          <a:r>
            <a:rPr lang="es-ES" sz="1100" kern="1200" dirty="0"/>
            <a:t> para los demás recursos</a:t>
          </a:r>
          <a:endParaRPr lang="en-US" sz="1100" kern="1200" dirty="0"/>
        </a:p>
      </dsp:txBody>
      <dsp:txXfrm>
        <a:off x="2242800" y="2333169"/>
        <a:ext cx="1800000" cy="1125000"/>
      </dsp:txXfrm>
    </dsp:sp>
    <dsp:sp modelId="{AE939DA2-FF1D-46D7-9CD6-93C37075C9DD}">
      <dsp:nvSpPr>
        <dsp:cNvPr id="0" name=""/>
        <dsp:cNvSpPr/>
      </dsp:nvSpPr>
      <dsp:spPr>
        <a:xfrm>
          <a:off x="4708800" y="893169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541537-0A16-49FE-BD19-467DF9114A6D}">
      <dsp:nvSpPr>
        <dsp:cNvPr id="0" name=""/>
        <dsp:cNvSpPr/>
      </dsp:nvSpPr>
      <dsp:spPr>
        <a:xfrm>
          <a:off x="4942800" y="1127169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E2677F-A87D-419D-A699-8232443DA19E}">
      <dsp:nvSpPr>
        <dsp:cNvPr id="0" name=""/>
        <dsp:cNvSpPr/>
      </dsp:nvSpPr>
      <dsp:spPr>
        <a:xfrm>
          <a:off x="4357800" y="2333169"/>
          <a:ext cx="1800000" cy="112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100" kern="1200" dirty="0"/>
            <a:t>Recursos internos, contamos con multitud de recursos internos: Información sobre restaurantes, comentarios, </a:t>
          </a:r>
          <a:r>
            <a:rPr lang="es-ES" sz="1100" kern="1200" dirty="0" err="1"/>
            <a:t>tips</a:t>
          </a:r>
          <a:r>
            <a:rPr lang="es-ES" sz="1100" kern="1200" dirty="0"/>
            <a:t>, fotos y los usuarios</a:t>
          </a:r>
          <a:endParaRPr lang="en-US" sz="1100" kern="1200" dirty="0"/>
        </a:p>
      </dsp:txBody>
      <dsp:txXfrm>
        <a:off x="4357800" y="2333169"/>
        <a:ext cx="1800000" cy="1125000"/>
      </dsp:txXfrm>
    </dsp:sp>
    <dsp:sp modelId="{9C994DCE-3A61-4029-9AE1-AD3D7EE5957F}">
      <dsp:nvSpPr>
        <dsp:cNvPr id="0" name=""/>
        <dsp:cNvSpPr/>
      </dsp:nvSpPr>
      <dsp:spPr>
        <a:xfrm>
          <a:off x="6823800" y="893169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67078D-A3A0-4BA4-98E2-EE882E7C90E0}">
      <dsp:nvSpPr>
        <dsp:cNvPr id="0" name=""/>
        <dsp:cNvSpPr/>
      </dsp:nvSpPr>
      <dsp:spPr>
        <a:xfrm>
          <a:off x="7057800" y="1127169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227C0F-6E6B-497C-9B5D-AE788BF06FB0}">
      <dsp:nvSpPr>
        <dsp:cNvPr id="0" name=""/>
        <dsp:cNvSpPr/>
      </dsp:nvSpPr>
      <dsp:spPr>
        <a:xfrm>
          <a:off x="6472800" y="2333169"/>
          <a:ext cx="1800000" cy="112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100" kern="1200" dirty="0"/>
            <a:t>Recursos externos, se usan recursos para obtener información climática y para obtener las indicaciones al destino</a:t>
          </a:r>
          <a:endParaRPr lang="en-US" sz="1100" kern="1200" dirty="0"/>
        </a:p>
      </dsp:txBody>
      <dsp:txXfrm>
        <a:off x="6472800" y="2333169"/>
        <a:ext cx="1800000" cy="1125000"/>
      </dsp:txXfrm>
    </dsp:sp>
    <dsp:sp modelId="{9EA33CEE-91E0-4C6F-9F24-9525EEA585F8}">
      <dsp:nvSpPr>
        <dsp:cNvPr id="0" name=""/>
        <dsp:cNvSpPr/>
      </dsp:nvSpPr>
      <dsp:spPr>
        <a:xfrm>
          <a:off x="8938800" y="893169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0A9DDB-5C07-47A9-A2D2-304DCA6A933B}">
      <dsp:nvSpPr>
        <dsp:cNvPr id="0" name=""/>
        <dsp:cNvSpPr/>
      </dsp:nvSpPr>
      <dsp:spPr>
        <a:xfrm>
          <a:off x="9172800" y="1127169"/>
          <a:ext cx="630000" cy="63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03DAB1-059D-47B4-84C8-5CD1ABBBE46D}">
      <dsp:nvSpPr>
        <dsp:cNvPr id="0" name=""/>
        <dsp:cNvSpPr/>
      </dsp:nvSpPr>
      <dsp:spPr>
        <a:xfrm>
          <a:off x="8587800" y="2333169"/>
          <a:ext cx="1800000" cy="112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100" kern="1200"/>
            <a:t>Relaciones entre los recursos</a:t>
          </a:r>
          <a:endParaRPr lang="en-US" sz="1100" kern="1200"/>
        </a:p>
      </dsp:txBody>
      <dsp:txXfrm>
        <a:off x="8587800" y="2333169"/>
        <a:ext cx="1800000" cy="1125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DCD76A-A82D-447A-8581-271B523565C4}">
      <dsp:nvSpPr>
        <dsp:cNvPr id="0" name=""/>
        <dsp:cNvSpPr/>
      </dsp:nvSpPr>
      <dsp:spPr>
        <a:xfrm>
          <a:off x="2016801" y="323000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E3FC15-F9EE-4A34-B6CE-A4AA5B93D443}">
      <dsp:nvSpPr>
        <dsp:cNvPr id="0" name=""/>
        <dsp:cNvSpPr/>
      </dsp:nvSpPr>
      <dsp:spPr>
        <a:xfrm>
          <a:off x="2512800" y="753669"/>
          <a:ext cx="1260000" cy="1260000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7A576E-BEF0-4501-A079-F08CDBFCFE39}">
      <dsp:nvSpPr>
        <dsp:cNvPr id="0" name=""/>
        <dsp:cNvSpPr/>
      </dsp:nvSpPr>
      <dsp:spPr>
        <a:xfrm>
          <a:off x="1342800" y="3165669"/>
          <a:ext cx="3600000" cy="90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100" kern="1200" dirty="0"/>
            <a:t>Open </a:t>
          </a:r>
          <a:r>
            <a:rPr lang="es-ES" sz="1100" kern="1200" dirty="0" err="1"/>
            <a:t>Weather</a:t>
          </a:r>
          <a:r>
            <a:rPr lang="es-ES" sz="1100" kern="1200" dirty="0"/>
            <a:t> </a:t>
          </a:r>
          <a:r>
            <a:rPr lang="es-ES" sz="1100" kern="1200" dirty="0" err="1"/>
            <a:t>Map</a:t>
          </a:r>
          <a:r>
            <a:rPr lang="es-ES" sz="1100" kern="1200" dirty="0"/>
            <a:t>: Mediante el </a:t>
          </a:r>
          <a:r>
            <a:rPr lang="es-ES" sz="1100" i="1" kern="1200" dirty="0"/>
            <a:t>business_id</a:t>
          </a:r>
          <a:r>
            <a:rPr lang="es-ES" sz="1100" kern="1200" dirty="0"/>
            <a:t>, se puede obtener en tiempo real la información climática sobre el establecimiento </a:t>
          </a:r>
          <a:endParaRPr lang="en-US" sz="1100" kern="1200" dirty="0"/>
        </a:p>
      </dsp:txBody>
      <dsp:txXfrm>
        <a:off x="1342800" y="3165669"/>
        <a:ext cx="3600000" cy="900000"/>
      </dsp:txXfrm>
    </dsp:sp>
    <dsp:sp modelId="{68F8DED2-6447-44B1-8097-621814389EE5}">
      <dsp:nvSpPr>
        <dsp:cNvPr id="0" name=""/>
        <dsp:cNvSpPr/>
      </dsp:nvSpPr>
      <dsp:spPr>
        <a:xfrm>
          <a:off x="6274800" y="285668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BB2776-C5A6-4A54-9E6B-09173D329B2F}">
      <dsp:nvSpPr>
        <dsp:cNvPr id="0" name=""/>
        <dsp:cNvSpPr/>
      </dsp:nvSpPr>
      <dsp:spPr>
        <a:xfrm>
          <a:off x="6742800" y="753669"/>
          <a:ext cx="1260000" cy="1260000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7BF95B-2A20-4509-88EA-6CBF5269022B}">
      <dsp:nvSpPr>
        <dsp:cNvPr id="0" name=""/>
        <dsp:cNvSpPr/>
      </dsp:nvSpPr>
      <dsp:spPr>
        <a:xfrm>
          <a:off x="5572800" y="3165669"/>
          <a:ext cx="3600000" cy="90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100" kern="1200"/>
            <a:t>Google Maps: Mediante la ubicación del usuario que está consumiendo la API y el </a:t>
          </a:r>
          <a:r>
            <a:rPr lang="es-ES" sz="1100" i="1" kern="1200"/>
            <a:t>business_id </a:t>
          </a:r>
          <a:r>
            <a:rPr lang="es-ES" sz="1100" kern="1200"/>
            <a:t>del establecimiento, gracias a la API de Google Maps, se puede conocer la información para llegar al destino.</a:t>
          </a:r>
          <a:endParaRPr lang="en-US" sz="1100" kern="1200"/>
        </a:p>
      </dsp:txBody>
      <dsp:txXfrm>
        <a:off x="5572800" y="3165669"/>
        <a:ext cx="3600000" cy="90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58773E-2D7A-482A-A94F-5850F5FDDA89}">
      <dsp:nvSpPr>
        <dsp:cNvPr id="0" name=""/>
        <dsp:cNvSpPr/>
      </dsp:nvSpPr>
      <dsp:spPr>
        <a:xfrm>
          <a:off x="0" y="707092"/>
          <a:ext cx="10515600" cy="130540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A7CA5A-577F-431F-8D62-AC836DE54DAD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4BAB7A-9050-4985-BF7D-8E0C34C601A1}">
      <dsp:nvSpPr>
        <dsp:cNvPr id="0" name=""/>
        <dsp:cNvSpPr/>
      </dsp:nvSpPr>
      <dsp:spPr>
        <a:xfrm>
          <a:off x="1507738" y="707092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/>
            <a:t>Implementación en todas las operaciones GET variables para establecer el tamaño de la página y la página que se desea obtener</a:t>
          </a:r>
          <a:endParaRPr lang="en-US" sz="2400" kern="1200"/>
        </a:p>
      </dsp:txBody>
      <dsp:txXfrm>
        <a:off x="1507738" y="707092"/>
        <a:ext cx="9007861" cy="1305401"/>
      </dsp:txXfrm>
    </dsp:sp>
    <dsp:sp modelId="{F16D2075-62F5-4DCE-8D89-0892DF389342}">
      <dsp:nvSpPr>
        <dsp:cNvPr id="0" name=""/>
        <dsp:cNvSpPr/>
      </dsp:nvSpPr>
      <dsp:spPr>
        <a:xfrm>
          <a:off x="0" y="2338844"/>
          <a:ext cx="10515600" cy="130540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FE2BB6-DA94-4CDF-A335-12358466CAF6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C7853B-480B-43A1-8FBA-94202CBF5AF5}">
      <dsp:nvSpPr>
        <dsp:cNvPr id="0" name=""/>
        <dsp:cNvSpPr/>
      </dsp:nvSpPr>
      <dsp:spPr>
        <a:xfrm>
          <a:off x="1507738" y="2338844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/>
            <a:t>Además, para todas las operaciones existen diferentes filtros dependiendo del contexto</a:t>
          </a:r>
          <a:endParaRPr lang="en-US" sz="2400" kern="1200"/>
        </a:p>
      </dsp:txBody>
      <dsp:txXfrm>
        <a:off x="1507738" y="2338844"/>
        <a:ext cx="9007861" cy="13054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D5F0A-04CA-4D7D-9639-2274AF032954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0467F-C270-430A-9934-B93EEC6BE49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0899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{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name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St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 Honore 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Pastry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address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"935 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Race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St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city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Philadelphia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latitude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B5CEA8"/>
                </a:solidFill>
                <a:effectLst/>
                <a:highlight>
                  <a:srgbClr val="212121"/>
                </a:highlight>
                <a:latin typeface="IBMPlexMono"/>
              </a:rPr>
              <a:t>39.9555052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longitude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B5CEA8"/>
                </a:solidFill>
                <a:effectLst/>
                <a:highlight>
                  <a:srgbClr val="212121"/>
                </a:highlight>
                <a:latin typeface="IBMPlexMono"/>
              </a:rPr>
              <a:t>-75.1555641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stars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B5CEA8"/>
                </a:solidFill>
                <a:effectLst/>
                <a:highlight>
                  <a:srgbClr val="212121"/>
                </a:highlight>
                <a:latin typeface="IBMPlexMono"/>
              </a:rPr>
              <a:t>4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review_count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B5CEA8"/>
                </a:solidFill>
                <a:effectLst/>
                <a:highlight>
                  <a:srgbClr val="212121"/>
                </a:highlight>
                <a:latin typeface="IBMPlexMono"/>
              </a:rPr>
              <a:t>80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attributes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{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RestaurantsDelivery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"False"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OutdoorSeating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"False"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BusinessAcceptsCreditCards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"False"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BusinessParking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"{'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garage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': False, '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street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': True, '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validated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': False, '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lot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': False, 'valet': False}"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BikeParking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"True"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"RestaurantsPriceRange2"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"1"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RestaurantsTakeOut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"True"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ByAppointmentOnly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"False"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WiFi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u'free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"Alcohol"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u'none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Caters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"True"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}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}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endParaRPr lang="es-ES" dirty="0"/>
          </a:p>
          <a:p>
            <a:endParaRPr lang="es-ES" dirty="0"/>
          </a:p>
          <a:p>
            <a:r>
              <a:rPr lang="en-US" dirty="0" err="1"/>
              <a:t>db.restaurants.find</a:t>
            </a:r>
            <a:r>
              <a:rPr lang="en-US" dirty="0"/>
              <a:t>({name: "St </a:t>
            </a:r>
            <a:r>
              <a:rPr lang="en-US" dirty="0" err="1"/>
              <a:t>Honore</a:t>
            </a:r>
            <a:r>
              <a:rPr lang="en-US" dirty="0"/>
              <a:t> Pastry"})</a:t>
            </a:r>
            <a:endParaRPr lang="es-ES" dirty="0"/>
          </a:p>
          <a:p>
            <a:endParaRPr lang="es-ES" dirty="0"/>
          </a:p>
          <a:p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{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name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St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 Honore 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PastryAAAA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address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"935 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Race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St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city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Philadelphia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latitude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B5CEA8"/>
                </a:solidFill>
                <a:effectLst/>
                <a:highlight>
                  <a:srgbClr val="212121"/>
                </a:highlight>
                <a:latin typeface="IBMPlexMono"/>
              </a:rPr>
              <a:t>39.9555052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longitude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B5CEA8"/>
                </a:solidFill>
                <a:effectLst/>
                <a:highlight>
                  <a:srgbClr val="212121"/>
                </a:highlight>
                <a:latin typeface="IBMPlexMono"/>
              </a:rPr>
              <a:t>-75.1555641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stars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B5CEA8"/>
                </a:solidFill>
                <a:effectLst/>
                <a:highlight>
                  <a:srgbClr val="212121"/>
                </a:highlight>
                <a:latin typeface="IBMPlexMono"/>
              </a:rPr>
              <a:t>4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review_count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B5CEA8"/>
                </a:solidFill>
                <a:effectLst/>
                <a:highlight>
                  <a:srgbClr val="212121"/>
                </a:highlight>
                <a:latin typeface="IBMPlexMono"/>
              </a:rPr>
              <a:t>80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attributes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{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RestaurantsDelivery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"False"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OutdoorSeating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"False"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BusinessAcceptsCreditCards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"False"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BusinessParking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"{'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garage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': False, '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street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': True, '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validated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': False, '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lot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': False, 'valet': False}"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BikeParking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"True"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"RestaurantsPriceRange2"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"1"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RestaurantsTakeOut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"True"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ByAppointmentOnly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"False"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WiFi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u'free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"Alcohol"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u'none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'"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,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  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 err="1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Caters</a:t>
            </a:r>
            <a:r>
              <a:rPr lang="es-ES" b="0" dirty="0">
                <a:solidFill>
                  <a:srgbClr val="9CDCFE"/>
                </a:solidFill>
                <a:effectLst/>
                <a:highlight>
                  <a:srgbClr val="212121"/>
                </a:highlight>
                <a:latin typeface="IBMPlexMono"/>
              </a:rPr>
              <a:t>"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:</a:t>
            </a:r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 </a:t>
            </a:r>
            <a:r>
              <a:rPr lang="es-ES" b="0" dirty="0">
                <a:solidFill>
                  <a:srgbClr val="CE9178"/>
                </a:solidFill>
                <a:effectLst/>
                <a:highlight>
                  <a:srgbClr val="212121"/>
                </a:highlight>
                <a:latin typeface="IBMPlexMono"/>
              </a:rPr>
              <a:t>"True"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F8F8F2"/>
                </a:solidFill>
                <a:effectLst/>
                <a:highlight>
                  <a:srgbClr val="212121"/>
                </a:highlight>
                <a:latin typeface="IBMPlexMono"/>
              </a:rPr>
              <a:t>  </a:t>
            </a:r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}</a:t>
            </a:r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r>
              <a:rPr lang="es-ES" b="0" dirty="0">
                <a:solidFill>
                  <a:srgbClr val="DCDCDC"/>
                </a:solidFill>
                <a:effectLst/>
                <a:highlight>
                  <a:srgbClr val="212121"/>
                </a:highlight>
                <a:latin typeface="IBMPlexMono"/>
              </a:rPr>
              <a:t>}</a:t>
            </a:r>
          </a:p>
          <a:p>
            <a:endParaRPr lang="es-ES" b="0" dirty="0">
              <a:solidFill>
                <a:srgbClr val="DCDCDC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db.restaurants.find</a:t>
            </a:r>
            <a:r>
              <a:rPr lang="en-US" dirty="0"/>
              <a:t>({name: "St </a:t>
            </a:r>
            <a:r>
              <a:rPr lang="en-US" dirty="0" err="1"/>
              <a:t>Honore</a:t>
            </a:r>
            <a:r>
              <a:rPr lang="en-US" dirty="0"/>
              <a:t> </a:t>
            </a:r>
            <a:r>
              <a:rPr lang="en-US" dirty="0" err="1"/>
              <a:t>PastryAAAA</a:t>
            </a:r>
            <a:r>
              <a:rPr lang="en-US" dirty="0"/>
              <a:t>"})</a:t>
            </a:r>
            <a:endParaRPr lang="es-ES" dirty="0"/>
          </a:p>
          <a:p>
            <a:endParaRPr lang="es-ES" b="0" dirty="0">
              <a:solidFill>
                <a:srgbClr val="F8F8F2"/>
              </a:solidFill>
              <a:effectLst/>
              <a:highlight>
                <a:srgbClr val="212121"/>
              </a:highlight>
              <a:latin typeface="IBMPlexMono"/>
            </a:endParaRP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0467F-C270-430A-9934-B93EEC6BE491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175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14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09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723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0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38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68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58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40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6/7/2024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461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58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38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6/7/2024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‹Nº›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61529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3000/api/restaurantes?page=10&amp;limit=5" TargetMode="External"/><Relationship Id="rId7" Type="http://schemas.openxmlformats.org/officeDocument/2006/relationships/hyperlink" Target="http://localhost:300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ocalhost:3000/api/restaurantes" TargetMode="External"/><Relationship Id="rId5" Type="http://schemas.openxmlformats.org/officeDocument/2006/relationships/hyperlink" Target="http://localhost:3000/api/restaurantes/MTSW4McQd7CbVtyjqoe9mw" TargetMode="External"/><Relationship Id="rId4" Type="http://schemas.openxmlformats.org/officeDocument/2006/relationships/hyperlink" Target="http://localhost:3000/api/restaurantes/area?lat=39.95&amp;lon=-75.15&amp;area=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ídeo 3" descr="Floating Numbers And Letters On Top Of A Book">
            <a:extLst>
              <a:ext uri="{FF2B5EF4-FFF2-40B4-BE49-F238E27FC236}">
                <a16:creationId xmlns:a16="http://schemas.microsoft.com/office/drawing/2014/main" id="{034215AB-ED44-B2C0-B321-BC416D0203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ln w="28575"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59DD56B-DD2F-4663-813C-9D2D1E56F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603955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7167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617B5AA-8A0D-41D3-B2EF-8BC53E3B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7167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6902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72EB308-9A4E-4332-A908-22F2978D7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6902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8ADEB82-3F78-FB03-1B3D-3E7E605C3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254952"/>
            <a:ext cx="4324642" cy="2939655"/>
          </a:xfrm>
        </p:spPr>
        <p:txBody>
          <a:bodyPr>
            <a:normAutofit/>
          </a:bodyPr>
          <a:lstStyle/>
          <a:p>
            <a:r>
              <a:rPr lang="es-ES" dirty="0"/>
              <a:t>Book IT!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87AF9E6-B501-3458-D7F3-251A33CE04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286683"/>
            <a:ext cx="4324642" cy="1199392"/>
          </a:xfrm>
        </p:spPr>
        <p:txBody>
          <a:bodyPr>
            <a:normAutofit/>
          </a:bodyPr>
          <a:lstStyle/>
          <a:p>
            <a:r>
              <a:rPr lang="es-ES" dirty="0"/>
              <a:t>Carlos Marcos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3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286C88-BB4A-30B1-9D6A-67D37E046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>
            <a:normAutofit/>
          </a:bodyPr>
          <a:lstStyle/>
          <a:p>
            <a:r>
              <a:rPr lang="es-ES" dirty="0"/>
              <a:t>Descripción de la aplicación</a:t>
            </a:r>
          </a:p>
        </p:txBody>
      </p:sp>
      <p:grpSp>
        <p:nvGrpSpPr>
          <p:cNvPr id="11" name="Graphic 190">
            <a:extLst>
              <a:ext uri="{FF2B5EF4-FFF2-40B4-BE49-F238E27FC236}">
                <a16:creationId xmlns:a16="http://schemas.microsoft.com/office/drawing/2014/main" id="{53883AA7-7F86-41F8-A1D8-06E9886E7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36528"/>
            <a:ext cx="1291642" cy="429215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C80ACB6-0FE0-4F10-998D-2E8D46375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C2903D5-FF18-4A00-8E9F-9335FCF1E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Graphic 212">
            <a:extLst>
              <a:ext uri="{FF2B5EF4-FFF2-40B4-BE49-F238E27FC236}">
                <a16:creationId xmlns:a16="http://schemas.microsoft.com/office/drawing/2014/main" id="{DBBB6517-AFD0-4A58-8B37-F17AB81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4904" y="5539746"/>
            <a:ext cx="705479" cy="705479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3E39FCFD-033D-4043-95D9-7FAAAA8E0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4904" y="5539746"/>
            <a:ext cx="705479" cy="705479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04B35919-6E49-1985-C476-44F4943BD8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94789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2673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F0E64E-E88C-8F50-F741-7EE76461D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Arquitectura de la API</a:t>
            </a:r>
          </a:p>
        </p:txBody>
      </p:sp>
      <p:graphicFrame>
        <p:nvGraphicFramePr>
          <p:cNvPr id="19" name="Marcador de contenido 2">
            <a:extLst>
              <a:ext uri="{FF2B5EF4-FFF2-40B4-BE49-F238E27FC236}">
                <a16:creationId xmlns:a16="http://schemas.microsoft.com/office/drawing/2014/main" id="{EACF303B-5A59-DACB-A99D-2F22E7A5FA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87704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7073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D0E6B9-C606-237D-10D1-ADD8E7C90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>
            <a:normAutofit/>
          </a:bodyPr>
          <a:lstStyle/>
          <a:p>
            <a:r>
              <a:rPr lang="es-ES" dirty="0"/>
              <a:t>Características implementadas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AD42DD4-86F6-4FD2-869F-32D35E310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1037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36B8C5-0DEB-41B5-911D-572E2E835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16069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D1FF148-6725-4278-A9A8-A9A6A3F26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247507B-4D21-4FF7-B49C-239309CF2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45896D4B-5FB4-A8CE-2A53-4796223A38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456637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63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A9A7A54-2260-145A-2CA4-4C9EDA1D4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>
            <a:normAutofit/>
          </a:bodyPr>
          <a:lstStyle/>
          <a:p>
            <a:r>
              <a:rPr lang="es-ES" dirty="0"/>
              <a:t>Consumo de la API externa</a:t>
            </a:r>
          </a:p>
        </p:txBody>
      </p:sp>
      <p:grpSp>
        <p:nvGrpSpPr>
          <p:cNvPr id="11" name="Graphic 190">
            <a:extLst>
              <a:ext uri="{FF2B5EF4-FFF2-40B4-BE49-F238E27FC236}">
                <a16:creationId xmlns:a16="http://schemas.microsoft.com/office/drawing/2014/main" id="{53883AA7-7F86-41F8-A1D8-06E9886E7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36528"/>
            <a:ext cx="1291642" cy="429215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C80ACB6-0FE0-4F10-998D-2E8D46375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C2903D5-FF18-4A00-8E9F-9335FCF1E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Graphic 212">
            <a:extLst>
              <a:ext uri="{FF2B5EF4-FFF2-40B4-BE49-F238E27FC236}">
                <a16:creationId xmlns:a16="http://schemas.microsoft.com/office/drawing/2014/main" id="{DBBB6517-AFD0-4A58-8B37-F17AB81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4904" y="5539746"/>
            <a:ext cx="705479" cy="705479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3E39FCFD-033D-4043-95D9-7FAAAA8E0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4904" y="5539746"/>
            <a:ext cx="705479" cy="705479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E2ED2730-39A6-59F9-409D-76CEBB8E54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5110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380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39CCFD9-F13A-B3B2-E185-A09037A62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>
            <a:normAutofit/>
          </a:bodyPr>
          <a:lstStyle/>
          <a:p>
            <a:r>
              <a:rPr lang="es-ES" dirty="0"/>
              <a:t>Paginación y filtros</a:t>
            </a:r>
          </a:p>
        </p:txBody>
      </p:sp>
      <p:grpSp>
        <p:nvGrpSpPr>
          <p:cNvPr id="11" name="Graphic 190">
            <a:extLst>
              <a:ext uri="{FF2B5EF4-FFF2-40B4-BE49-F238E27FC236}">
                <a16:creationId xmlns:a16="http://schemas.microsoft.com/office/drawing/2014/main" id="{53883AA7-7F86-41F8-A1D8-06E9886E7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36528"/>
            <a:ext cx="1291642" cy="429215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C80ACB6-0FE0-4F10-998D-2E8D46375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C2903D5-FF18-4A00-8E9F-9335FCF1E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Graphic 212">
            <a:extLst>
              <a:ext uri="{FF2B5EF4-FFF2-40B4-BE49-F238E27FC236}">
                <a16:creationId xmlns:a16="http://schemas.microsoft.com/office/drawing/2014/main" id="{DBBB6517-AFD0-4A58-8B37-F17AB81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4904" y="5539746"/>
            <a:ext cx="705479" cy="705479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3E39FCFD-033D-4043-95D9-7FAAAA8E0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4904" y="5539746"/>
            <a:ext cx="705479" cy="705479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075A9402-4412-B697-7DD2-79E9D37D63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517037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5496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A750F3-D988-1459-E18A-D9EFB9EEF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Carga de datos iniciales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279CAC-F51F-0E2B-D7F5-18A4EE5006EA}"/>
              </a:ext>
            </a:extLst>
          </p:cNvPr>
          <p:cNvSpPr txBox="1"/>
          <p:nvPr/>
        </p:nvSpPr>
        <p:spPr>
          <a:xfrm>
            <a:off x="838200" y="1690688"/>
            <a:ext cx="1032438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200" dirty="0">
                <a:latin typeface="Consolas" panose="020B0609020204030204" pitchFamily="49" charset="0"/>
              </a:rPr>
              <a:t>#!/bin/bash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# Directorio donde se encuentran los archivos JSON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DATA_DIR="./</a:t>
            </a:r>
            <a:r>
              <a:rPr lang="es-ES" sz="1200" dirty="0" err="1">
                <a:latin typeface="Consolas" panose="020B0609020204030204" pitchFamily="49" charset="0"/>
              </a:rPr>
              <a:t>yelp_dataset</a:t>
            </a:r>
            <a:r>
              <a:rPr lang="es-ES" sz="1200" dirty="0">
                <a:latin typeface="Consolas" panose="020B0609020204030204" pitchFamily="49" charset="0"/>
              </a:rPr>
              <a:t>"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# Importar fotos</a:t>
            </a:r>
          </a:p>
          <a:p>
            <a:r>
              <a:rPr lang="es-ES" sz="1200" dirty="0" err="1">
                <a:latin typeface="Consolas" panose="020B0609020204030204" pitchFamily="49" charset="0"/>
              </a:rPr>
              <a:t>mongoimport</a:t>
            </a:r>
            <a:r>
              <a:rPr lang="es-ES" sz="1200" dirty="0">
                <a:latin typeface="Consolas" panose="020B0609020204030204" pitchFamily="49" charset="0"/>
              </a:rPr>
              <a:t> --</a:t>
            </a:r>
            <a:r>
              <a:rPr lang="es-ES" sz="1200" dirty="0" err="1">
                <a:latin typeface="Consolas" panose="020B0609020204030204" pitchFamily="49" charset="0"/>
              </a:rPr>
              <a:t>db</a:t>
            </a:r>
            <a:r>
              <a:rPr lang="es-ES" sz="1200" dirty="0">
                <a:latin typeface="Consolas" panose="020B0609020204030204" pitchFamily="49" charset="0"/>
              </a:rPr>
              <a:t> restaurants --</a:t>
            </a:r>
            <a:r>
              <a:rPr lang="es-ES" sz="1200" dirty="0" err="1">
                <a:latin typeface="Consolas" panose="020B0609020204030204" pitchFamily="49" charset="0"/>
              </a:rPr>
              <a:t>collection</a:t>
            </a:r>
            <a:r>
              <a:rPr lang="es-ES" sz="1200" dirty="0">
                <a:latin typeface="Consolas" panose="020B0609020204030204" pitchFamily="49" charset="0"/>
              </a:rPr>
              <a:t> </a:t>
            </a:r>
            <a:r>
              <a:rPr lang="es-ES" sz="1200" dirty="0" err="1">
                <a:latin typeface="Consolas" panose="020B0609020204030204" pitchFamily="49" charset="0"/>
              </a:rPr>
              <a:t>photos</a:t>
            </a:r>
            <a:r>
              <a:rPr lang="es-ES" sz="1200" dirty="0">
                <a:latin typeface="Consolas" panose="020B0609020204030204" pitchFamily="49" charset="0"/>
              </a:rPr>
              <a:t> --file $DATA_DIR/</a:t>
            </a:r>
            <a:r>
              <a:rPr lang="es-ES" sz="1200" dirty="0" err="1">
                <a:latin typeface="Consolas" panose="020B0609020204030204" pitchFamily="49" charset="0"/>
              </a:rPr>
              <a:t>photos.json</a:t>
            </a:r>
            <a:r>
              <a:rPr lang="es-ES" sz="1200" dirty="0">
                <a:latin typeface="Consolas" panose="020B0609020204030204" pitchFamily="49" charset="0"/>
              </a:rPr>
              <a:t> --</a:t>
            </a:r>
            <a:r>
              <a:rPr lang="es-ES" sz="1200" dirty="0" err="1">
                <a:latin typeface="Consolas" panose="020B0609020204030204" pitchFamily="49" charset="0"/>
              </a:rPr>
              <a:t>jsonArray</a:t>
            </a:r>
            <a:endParaRPr lang="es-ES" sz="1200" dirty="0">
              <a:latin typeface="Consolas" panose="020B0609020204030204" pitchFamily="49" charset="0"/>
            </a:endParaRP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# Importar restaurantes</a:t>
            </a:r>
          </a:p>
          <a:p>
            <a:r>
              <a:rPr lang="es-ES" sz="1200" dirty="0" err="1">
                <a:latin typeface="Consolas" panose="020B0609020204030204" pitchFamily="49" charset="0"/>
              </a:rPr>
              <a:t>mongoimport</a:t>
            </a:r>
            <a:r>
              <a:rPr lang="es-ES" sz="1200" dirty="0">
                <a:latin typeface="Consolas" panose="020B0609020204030204" pitchFamily="49" charset="0"/>
              </a:rPr>
              <a:t> --</a:t>
            </a:r>
            <a:r>
              <a:rPr lang="es-ES" sz="1200" dirty="0" err="1">
                <a:latin typeface="Consolas" panose="020B0609020204030204" pitchFamily="49" charset="0"/>
              </a:rPr>
              <a:t>db</a:t>
            </a:r>
            <a:r>
              <a:rPr lang="es-ES" sz="1200" dirty="0">
                <a:latin typeface="Consolas" panose="020B0609020204030204" pitchFamily="49" charset="0"/>
              </a:rPr>
              <a:t> restaurants --</a:t>
            </a:r>
            <a:r>
              <a:rPr lang="es-ES" sz="1200" dirty="0" err="1">
                <a:latin typeface="Consolas" panose="020B0609020204030204" pitchFamily="49" charset="0"/>
              </a:rPr>
              <a:t>collection</a:t>
            </a:r>
            <a:r>
              <a:rPr lang="es-ES" sz="1200" dirty="0">
                <a:latin typeface="Consolas" panose="020B0609020204030204" pitchFamily="49" charset="0"/>
              </a:rPr>
              <a:t> restaurants --file $DATA_DIR/</a:t>
            </a:r>
            <a:r>
              <a:rPr lang="es-ES" sz="1200" dirty="0" err="1">
                <a:latin typeface="Consolas" panose="020B0609020204030204" pitchFamily="49" charset="0"/>
              </a:rPr>
              <a:t>yelp_academic_dataset_business.json</a:t>
            </a:r>
            <a:r>
              <a:rPr lang="es-ES" sz="1200" dirty="0">
                <a:latin typeface="Consolas" panose="020B0609020204030204" pitchFamily="49" charset="0"/>
              </a:rPr>
              <a:t> --</a:t>
            </a:r>
            <a:r>
              <a:rPr lang="es-ES" sz="1200" dirty="0" err="1">
                <a:latin typeface="Consolas" panose="020B0609020204030204" pitchFamily="49" charset="0"/>
              </a:rPr>
              <a:t>jsonArray</a:t>
            </a:r>
            <a:endParaRPr lang="es-ES" sz="1200" dirty="0">
              <a:latin typeface="Consolas" panose="020B0609020204030204" pitchFamily="49" charset="0"/>
            </a:endParaRP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# Importar reseñas</a:t>
            </a:r>
          </a:p>
          <a:p>
            <a:r>
              <a:rPr lang="es-ES" sz="1200" dirty="0" err="1">
                <a:latin typeface="Consolas" panose="020B0609020204030204" pitchFamily="49" charset="0"/>
              </a:rPr>
              <a:t>mongoimport</a:t>
            </a:r>
            <a:r>
              <a:rPr lang="es-ES" sz="1200" dirty="0">
                <a:latin typeface="Consolas" panose="020B0609020204030204" pitchFamily="49" charset="0"/>
              </a:rPr>
              <a:t> --</a:t>
            </a:r>
            <a:r>
              <a:rPr lang="es-ES" sz="1200" dirty="0" err="1">
                <a:latin typeface="Consolas" panose="020B0609020204030204" pitchFamily="49" charset="0"/>
              </a:rPr>
              <a:t>db</a:t>
            </a:r>
            <a:r>
              <a:rPr lang="es-ES" sz="1200" dirty="0">
                <a:latin typeface="Consolas" panose="020B0609020204030204" pitchFamily="49" charset="0"/>
              </a:rPr>
              <a:t> restaurants --</a:t>
            </a:r>
            <a:r>
              <a:rPr lang="es-ES" sz="1200" dirty="0" err="1">
                <a:latin typeface="Consolas" panose="020B0609020204030204" pitchFamily="49" charset="0"/>
              </a:rPr>
              <a:t>collection</a:t>
            </a:r>
            <a:r>
              <a:rPr lang="es-ES" sz="1200" dirty="0">
                <a:latin typeface="Consolas" panose="020B0609020204030204" pitchFamily="49" charset="0"/>
              </a:rPr>
              <a:t> </a:t>
            </a:r>
            <a:r>
              <a:rPr lang="es-ES" sz="1200" dirty="0" err="1">
                <a:latin typeface="Consolas" panose="020B0609020204030204" pitchFamily="49" charset="0"/>
              </a:rPr>
              <a:t>reviews</a:t>
            </a:r>
            <a:r>
              <a:rPr lang="es-ES" sz="1200" dirty="0">
                <a:latin typeface="Consolas" panose="020B0609020204030204" pitchFamily="49" charset="0"/>
              </a:rPr>
              <a:t> --file $DATA_DIR/</a:t>
            </a:r>
            <a:r>
              <a:rPr lang="es-ES" sz="1200" dirty="0" err="1">
                <a:latin typeface="Consolas" panose="020B0609020204030204" pitchFamily="49" charset="0"/>
              </a:rPr>
              <a:t>yelp_academic_dataset_review.json</a:t>
            </a:r>
            <a:r>
              <a:rPr lang="es-ES" sz="1200" dirty="0">
                <a:latin typeface="Consolas" panose="020B0609020204030204" pitchFamily="49" charset="0"/>
              </a:rPr>
              <a:t> --</a:t>
            </a:r>
            <a:r>
              <a:rPr lang="es-ES" sz="1200" dirty="0" err="1">
                <a:latin typeface="Consolas" panose="020B0609020204030204" pitchFamily="49" charset="0"/>
              </a:rPr>
              <a:t>jsonArray</a:t>
            </a:r>
            <a:endParaRPr lang="es-ES" sz="1200" dirty="0">
              <a:latin typeface="Consolas" panose="020B0609020204030204" pitchFamily="49" charset="0"/>
            </a:endParaRP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# Importar </a:t>
            </a:r>
            <a:r>
              <a:rPr lang="es-ES" sz="1200" dirty="0" err="1">
                <a:latin typeface="Consolas" panose="020B0609020204030204" pitchFamily="49" charset="0"/>
              </a:rPr>
              <a:t>tips</a:t>
            </a:r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 err="1">
                <a:latin typeface="Consolas" panose="020B0609020204030204" pitchFamily="49" charset="0"/>
              </a:rPr>
              <a:t>mongoimport</a:t>
            </a:r>
            <a:r>
              <a:rPr lang="es-ES" sz="1200" dirty="0">
                <a:latin typeface="Consolas" panose="020B0609020204030204" pitchFamily="49" charset="0"/>
              </a:rPr>
              <a:t> --</a:t>
            </a:r>
            <a:r>
              <a:rPr lang="es-ES" sz="1200" dirty="0" err="1">
                <a:latin typeface="Consolas" panose="020B0609020204030204" pitchFamily="49" charset="0"/>
              </a:rPr>
              <a:t>db</a:t>
            </a:r>
            <a:r>
              <a:rPr lang="es-ES" sz="1200" dirty="0">
                <a:latin typeface="Consolas" panose="020B0609020204030204" pitchFamily="49" charset="0"/>
              </a:rPr>
              <a:t> restaurants --</a:t>
            </a:r>
            <a:r>
              <a:rPr lang="es-ES" sz="1200" dirty="0" err="1">
                <a:latin typeface="Consolas" panose="020B0609020204030204" pitchFamily="49" charset="0"/>
              </a:rPr>
              <a:t>collection</a:t>
            </a:r>
            <a:r>
              <a:rPr lang="es-ES" sz="1200" dirty="0">
                <a:latin typeface="Consolas" panose="020B0609020204030204" pitchFamily="49" charset="0"/>
              </a:rPr>
              <a:t> </a:t>
            </a:r>
            <a:r>
              <a:rPr lang="es-ES" sz="1200" dirty="0" err="1">
                <a:latin typeface="Consolas" panose="020B0609020204030204" pitchFamily="49" charset="0"/>
              </a:rPr>
              <a:t>tips</a:t>
            </a:r>
            <a:r>
              <a:rPr lang="es-ES" sz="1200" dirty="0">
                <a:latin typeface="Consolas" panose="020B0609020204030204" pitchFamily="49" charset="0"/>
              </a:rPr>
              <a:t> --file $DATA_DIR/</a:t>
            </a:r>
            <a:r>
              <a:rPr lang="es-ES" sz="1200" dirty="0" err="1">
                <a:latin typeface="Consolas" panose="020B0609020204030204" pitchFamily="49" charset="0"/>
              </a:rPr>
              <a:t>yelp_academic_dataset_tip.json</a:t>
            </a:r>
            <a:r>
              <a:rPr lang="es-ES" sz="1200" dirty="0">
                <a:latin typeface="Consolas" panose="020B0609020204030204" pitchFamily="49" charset="0"/>
              </a:rPr>
              <a:t> --</a:t>
            </a:r>
            <a:r>
              <a:rPr lang="es-ES" sz="1200" dirty="0" err="1">
                <a:latin typeface="Consolas" panose="020B0609020204030204" pitchFamily="49" charset="0"/>
              </a:rPr>
              <a:t>jsonArray</a:t>
            </a:r>
            <a:endParaRPr lang="es-ES" sz="1200" dirty="0">
              <a:latin typeface="Consolas" panose="020B0609020204030204" pitchFamily="49" charset="0"/>
            </a:endParaRP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# Importar usuarios</a:t>
            </a:r>
          </a:p>
          <a:p>
            <a:r>
              <a:rPr lang="es-ES" sz="1200" dirty="0" err="1">
                <a:latin typeface="Consolas" panose="020B0609020204030204" pitchFamily="49" charset="0"/>
              </a:rPr>
              <a:t>mongoimport</a:t>
            </a:r>
            <a:r>
              <a:rPr lang="es-ES" sz="1200" dirty="0">
                <a:latin typeface="Consolas" panose="020B0609020204030204" pitchFamily="49" charset="0"/>
              </a:rPr>
              <a:t> --</a:t>
            </a:r>
            <a:r>
              <a:rPr lang="es-ES" sz="1200" dirty="0" err="1">
                <a:latin typeface="Consolas" panose="020B0609020204030204" pitchFamily="49" charset="0"/>
              </a:rPr>
              <a:t>db</a:t>
            </a:r>
            <a:r>
              <a:rPr lang="es-ES" sz="1200" dirty="0">
                <a:latin typeface="Consolas" panose="020B0609020204030204" pitchFamily="49" charset="0"/>
              </a:rPr>
              <a:t> restaurants --</a:t>
            </a:r>
            <a:r>
              <a:rPr lang="es-ES" sz="1200" dirty="0" err="1">
                <a:latin typeface="Consolas" panose="020B0609020204030204" pitchFamily="49" charset="0"/>
              </a:rPr>
              <a:t>collection</a:t>
            </a:r>
            <a:r>
              <a:rPr lang="es-ES" sz="1200" dirty="0">
                <a:latin typeface="Consolas" panose="020B0609020204030204" pitchFamily="49" charset="0"/>
              </a:rPr>
              <a:t> </a:t>
            </a:r>
            <a:r>
              <a:rPr lang="es-ES" sz="1200" dirty="0" err="1">
                <a:latin typeface="Consolas" panose="020B0609020204030204" pitchFamily="49" charset="0"/>
              </a:rPr>
              <a:t>users</a:t>
            </a:r>
            <a:r>
              <a:rPr lang="es-ES" sz="1200" dirty="0">
                <a:latin typeface="Consolas" panose="020B0609020204030204" pitchFamily="49" charset="0"/>
              </a:rPr>
              <a:t> --file $DATA_DIR/</a:t>
            </a:r>
            <a:r>
              <a:rPr lang="es-ES" sz="1200" dirty="0" err="1">
                <a:latin typeface="Consolas" panose="020B0609020204030204" pitchFamily="49" charset="0"/>
              </a:rPr>
              <a:t>yelp_academic_dataset_user.json</a:t>
            </a:r>
            <a:r>
              <a:rPr lang="es-ES" sz="1200" dirty="0">
                <a:latin typeface="Consolas" panose="020B0609020204030204" pitchFamily="49" charset="0"/>
              </a:rPr>
              <a:t> --</a:t>
            </a:r>
            <a:r>
              <a:rPr lang="es-ES" sz="1200" dirty="0" err="1">
                <a:latin typeface="Consolas" panose="020B0609020204030204" pitchFamily="49" charset="0"/>
              </a:rPr>
              <a:t>jsonArray</a:t>
            </a:r>
            <a:endParaRPr lang="es-ES" sz="1200" dirty="0">
              <a:latin typeface="Consolas" panose="020B0609020204030204" pitchFamily="49" charset="0"/>
            </a:endParaRP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echo "Carga de datos completada."</a:t>
            </a:r>
          </a:p>
        </p:txBody>
      </p:sp>
    </p:spTree>
    <p:extLst>
      <p:ext uri="{BB962C8B-B14F-4D97-AF65-F5344CB8AC3E}">
        <p14:creationId xmlns:p14="http://schemas.microsoft.com/office/powerpoint/2010/main" val="593595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1310B6D-D74B-0EE2-3A2C-BA46A2084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s-ES" sz="3700"/>
              <a:t>Documentación y </a:t>
            </a:r>
            <a:r>
              <a:rPr lang="es-ES" sz="3700" err="1"/>
              <a:t>OpenAPI</a:t>
            </a:r>
            <a:endParaRPr lang="es-ES" sz="3700"/>
          </a:p>
        </p:txBody>
      </p:sp>
      <p:grpSp>
        <p:nvGrpSpPr>
          <p:cNvPr id="11" name="Graphic 38">
            <a:extLst>
              <a:ext uri="{FF2B5EF4-FFF2-40B4-BE49-F238E27FC236}">
                <a16:creationId xmlns:a16="http://schemas.microsoft.com/office/drawing/2014/main" id="{35C37387-FC74-4DFB-841A-B7688148C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6583" y="795582"/>
            <a:ext cx="1910252" cy="709660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2D8A01F-F541-4FE1-9384-7A5B686AE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067F35E-69E0-4628-B498-7058AF51F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5" name="Graphic 38">
            <a:extLst>
              <a:ext uri="{FF2B5EF4-FFF2-40B4-BE49-F238E27FC236}">
                <a16:creationId xmlns:a16="http://schemas.microsoft.com/office/drawing/2014/main" id="{CD0F749C-1D4C-430F-B946-6DAF4C309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6583" y="795582"/>
            <a:ext cx="1910252" cy="709660"/>
            <a:chOff x="2267504" y="2540250"/>
            <a:chExt cx="1990951" cy="739640"/>
          </a:xfrm>
          <a:solidFill>
            <a:schemeClr val="tx1">
              <a:alpha val="60000"/>
            </a:schemeClr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B331624-2D22-4B4E-A3E6-0D4F79493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020173F-D274-41F7-8EF8-70D857D30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Oval 18">
            <a:extLst>
              <a:ext uri="{FF2B5EF4-FFF2-40B4-BE49-F238E27FC236}">
                <a16:creationId xmlns:a16="http://schemas.microsoft.com/office/drawing/2014/main" id="{D9FE21DE-050D-4E27-A007-AAE4EF842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3491269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7EF10EC-D135-4F55-A642-AFA283DD9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349126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Pilas de papel">
            <a:extLst>
              <a:ext uri="{FF2B5EF4-FFF2-40B4-BE49-F238E27FC236}">
                <a16:creationId xmlns:a16="http://schemas.microsoft.com/office/drawing/2014/main" id="{8A6901F8-B1FA-BECF-02EC-0B8F485D17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53" r="3591" b="1"/>
          <a:stretch/>
        </p:blipFill>
        <p:spPr>
          <a:xfrm>
            <a:off x="1526293" y="1554974"/>
            <a:ext cx="3555043" cy="3217333"/>
          </a:xfrm>
          <a:prstGeom prst="rect">
            <a:avLst/>
          </a:prstGeom>
        </p:spPr>
      </p:pic>
      <p:grpSp>
        <p:nvGrpSpPr>
          <p:cNvPr id="23" name="Graphic 4">
            <a:extLst>
              <a:ext uri="{FF2B5EF4-FFF2-40B4-BE49-F238E27FC236}">
                <a16:creationId xmlns:a16="http://schemas.microsoft.com/office/drawing/2014/main" id="{89D47E22-F192-4DEC-AE19-484993AE8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4637983"/>
            <a:ext cx="975169" cy="975171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D5B481D-50AE-46D4-9C2F-ADF882A44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A9696D1-2645-4CDB-999E-2BCB171DD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F893A7D-6FAA-4ABA-8FBF-12AE8BB15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E098AA5-8EA7-4B49-A943-13BDB0687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2B7441F-24D2-47F6-AEF3-0B16E0EBD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78C9959-A685-4BAF-98D3-38CEE7F61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65439F3-230A-42C1-985A-F3801AFDE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CA0CAF8-ABFC-4754-B816-1A982DB04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197C506-00E2-4325-8F3D-B7A52BFAD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C8AF387-37B3-40A6-BEB9-5F1D326DF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861A354-F1B5-4CFC-8B29-36A08A6E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4239475-71DB-497A-B17E-B50BC0F12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D9CF385-DC69-4555-8C67-BFB833B867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8" name="Graphic 4">
            <a:extLst>
              <a:ext uri="{FF2B5EF4-FFF2-40B4-BE49-F238E27FC236}">
                <a16:creationId xmlns:a16="http://schemas.microsoft.com/office/drawing/2014/main" id="{8546F01E-28C6-4D97-ACC0-50485CD54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4637983"/>
            <a:ext cx="975169" cy="975171"/>
            <a:chOff x="5829300" y="3162300"/>
            <a:chExt cx="532256" cy="532257"/>
          </a:xfrm>
          <a:solidFill>
            <a:schemeClr val="tx1">
              <a:alpha val="60000"/>
            </a:schemeClr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B0908F7-1F79-4980-843B-7010EE8E8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3653996-A332-4C70-839A-B246E0543A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9F15CE8-59C3-4EB5-9C7C-4BAAC5F7D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F61B38B2-7390-4304-A200-E656AE089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A0DCEB4-FD1D-4E15-A000-1A9CB77DA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DCE85A3-7077-4FEE-B140-C20B1A230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4748CC5-5652-4C4F-A5CE-41DA8383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47D79CB-5BE7-49A3-8C81-100690235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F449AC0-C0F3-4D2F-9134-78DDFD1B2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7A8DFB0-41C7-4703-BCC0-902265911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1A0CFB7-B9CE-4B04-92B5-FE295DFE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7344B6F-954A-49BE-B5E9-19A09DC6B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263CDF5-777C-406D-B2B2-0FF351D11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EA1BCA-20DE-9392-5621-FE3E85E51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6783" y="1747592"/>
            <a:ext cx="5217173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dirty="0"/>
              <a:t>En el proyecto existe la siguiente documentación:</a:t>
            </a:r>
          </a:p>
          <a:p>
            <a:r>
              <a:rPr lang="es-ES" dirty="0"/>
              <a:t>Descripcion_servicio.md</a:t>
            </a:r>
          </a:p>
          <a:p>
            <a:pPr lvl="1"/>
            <a:r>
              <a:rPr lang="es-ES" dirty="0"/>
              <a:t>Documento en el cual se definen todas las operaciones y cómo se utiliza la API</a:t>
            </a:r>
          </a:p>
          <a:p>
            <a:r>
              <a:rPr lang="es-ES" dirty="0"/>
              <a:t>README.md</a:t>
            </a:r>
          </a:p>
          <a:p>
            <a:pPr lvl="1"/>
            <a:r>
              <a:rPr lang="es-ES" dirty="0"/>
              <a:t>Documento en el que se explica lo que contiene la API</a:t>
            </a:r>
          </a:p>
          <a:p>
            <a:r>
              <a:rPr lang="es-ES" dirty="0" err="1"/>
              <a:t>OpenAPI.yml</a:t>
            </a:r>
            <a:endParaRPr lang="es-ES" dirty="0"/>
          </a:p>
          <a:p>
            <a:pPr lvl="1"/>
            <a:r>
              <a:rPr lang="es-ES" dirty="0"/>
              <a:t>Documento </a:t>
            </a:r>
            <a:r>
              <a:rPr lang="es-ES" dirty="0" err="1"/>
              <a:t>OpenAPI</a:t>
            </a:r>
            <a:r>
              <a:rPr lang="es-ES" dirty="0"/>
              <a:t> en el que se muestra el comportamiento de la API</a:t>
            </a:r>
          </a:p>
        </p:txBody>
      </p:sp>
    </p:spTree>
    <p:extLst>
      <p:ext uri="{BB962C8B-B14F-4D97-AF65-F5344CB8AC3E}">
        <p14:creationId xmlns:p14="http://schemas.microsoft.com/office/powerpoint/2010/main" val="1718016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5D3C5E-A2A4-389A-0BBB-7F2EF2DC1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Live DEMO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D31E9A-58D1-76F6-E6AD-3A2C6191F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b="0" i="0" dirty="0">
                <a:effectLst/>
                <a:latin typeface="Inter"/>
                <a:hlinkClick r:id="rId3"/>
              </a:rPr>
              <a:t>http://localhost:3000/api/restaurantes?page=10&amp;limit=5</a:t>
            </a:r>
            <a:endParaRPr lang="es-ES" sz="2400" b="0" i="0" dirty="0">
              <a:effectLst/>
              <a:latin typeface="Inter"/>
            </a:endParaRPr>
          </a:p>
          <a:p>
            <a:r>
              <a:rPr lang="es-ES" sz="2400" dirty="0">
                <a:latin typeface="Inter"/>
                <a:hlinkClick r:id="rId4"/>
              </a:rPr>
              <a:t>http://localhost:3000/api/restaurantes/area?lat=39.95&amp;lon=-75.15&amp;area=1</a:t>
            </a:r>
            <a:endParaRPr lang="es-ES" sz="2400" dirty="0">
              <a:latin typeface="Inter"/>
            </a:endParaRPr>
          </a:p>
          <a:p>
            <a:r>
              <a:rPr lang="es-ES" sz="2400" dirty="0">
                <a:latin typeface="Inte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http://localhost:3000/api/restaurantes/MTSW4McQd7CbVtyjqoe9mw</a:t>
            </a:r>
            <a:endParaRPr lang="es-ES" sz="2400" dirty="0">
              <a:latin typeface="Inter"/>
            </a:endParaRPr>
          </a:p>
          <a:p>
            <a:r>
              <a:rPr lang="es-ES" sz="2400" dirty="0">
                <a:latin typeface="Inter"/>
                <a:hlinkClick r:id="rId6"/>
              </a:rPr>
              <a:t>http://localhost:3000/api/restaurantes</a:t>
            </a:r>
            <a:endParaRPr lang="es-ES" sz="2400" dirty="0">
              <a:latin typeface="Inter"/>
            </a:endParaRPr>
          </a:p>
          <a:p>
            <a:r>
              <a:rPr lang="es-ES" sz="2400" dirty="0">
                <a:latin typeface="Inter"/>
                <a:hlinkClick r:id="rId7"/>
              </a:rPr>
              <a:t>http://localhost:3000</a:t>
            </a:r>
            <a:r>
              <a:rPr lang="es-ES" sz="2400" dirty="0">
                <a:latin typeface="Inter"/>
              </a:rPr>
              <a:t>/api/go?business_id=MTSW4McQd7CbVtyjqoe9mw&amp;originLat=39.9 &amp;</a:t>
            </a:r>
            <a:r>
              <a:rPr lang="es-ES" sz="2400" dirty="0" err="1">
                <a:latin typeface="Inter"/>
              </a:rPr>
              <a:t>originLon</a:t>
            </a:r>
            <a:r>
              <a:rPr lang="es-ES" sz="2400" dirty="0">
                <a:latin typeface="Inter"/>
              </a:rPr>
              <a:t>= -75.1</a:t>
            </a:r>
          </a:p>
          <a:p>
            <a:r>
              <a:rPr lang="en-US" sz="2400" dirty="0">
                <a:latin typeface="Inter"/>
              </a:rPr>
              <a:t>http://localhost:3000 /</a:t>
            </a:r>
            <a:r>
              <a:rPr lang="en-US" sz="2400" dirty="0" err="1">
                <a:latin typeface="Inter"/>
              </a:rPr>
              <a:t>api</a:t>
            </a:r>
            <a:r>
              <a:rPr lang="en-US" sz="2400" dirty="0">
                <a:latin typeface="Inter"/>
              </a:rPr>
              <a:t>/</a:t>
            </a:r>
            <a:r>
              <a:rPr lang="en-US" sz="2400" dirty="0" err="1">
                <a:latin typeface="Inter"/>
              </a:rPr>
              <a:t>weather?business_id</a:t>
            </a:r>
            <a:r>
              <a:rPr lang="en-US" sz="2400" dirty="0">
                <a:latin typeface="Inter"/>
              </a:rPr>
              <a:t>=MTSW4McQd7CbVtyjqoe9mw</a:t>
            </a:r>
            <a:endParaRPr lang="es-ES" sz="2400" dirty="0"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401153218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AnalogousFromLightSeedRightStep">
      <a:dk1>
        <a:srgbClr val="000000"/>
      </a:dk1>
      <a:lt1>
        <a:srgbClr val="FFFFFF"/>
      </a:lt1>
      <a:dk2>
        <a:srgbClr val="3E3423"/>
      </a:dk2>
      <a:lt2>
        <a:srgbClr val="E2E7E8"/>
      </a:lt2>
      <a:accent1>
        <a:srgbClr val="C49791"/>
      </a:accent1>
      <a:accent2>
        <a:srgbClr val="BA9E7F"/>
      </a:accent2>
      <a:accent3>
        <a:srgbClr val="A7A57F"/>
      </a:accent3>
      <a:accent4>
        <a:srgbClr val="97AB75"/>
      </a:accent4>
      <a:accent5>
        <a:srgbClr val="8CAD83"/>
      </a:accent5>
      <a:accent6>
        <a:srgbClr val="78AF82"/>
      </a:accent6>
      <a:hlink>
        <a:srgbClr val="598C92"/>
      </a:hlink>
      <a:folHlink>
        <a:srgbClr val="7F7F7F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1014</Words>
  <Application>Microsoft Office PowerPoint</Application>
  <PresentationFormat>Panorámica</PresentationFormat>
  <Paragraphs>112</Paragraphs>
  <Slides>9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Aptos</vt:lpstr>
      <vt:lpstr>Arial</vt:lpstr>
      <vt:lpstr>Consolas</vt:lpstr>
      <vt:lpstr>IBMPlexMono</vt:lpstr>
      <vt:lpstr>Inter</vt:lpstr>
      <vt:lpstr>Source Sans Pro</vt:lpstr>
      <vt:lpstr>FunkyShapesDarkVTI</vt:lpstr>
      <vt:lpstr>Book IT!</vt:lpstr>
      <vt:lpstr>Descripción de la aplicación</vt:lpstr>
      <vt:lpstr>Arquitectura de la API</vt:lpstr>
      <vt:lpstr>Características implementadas</vt:lpstr>
      <vt:lpstr>Consumo de la API externa</vt:lpstr>
      <vt:lpstr>Paginación y filtros</vt:lpstr>
      <vt:lpstr>Carga de datos iniciales</vt:lpstr>
      <vt:lpstr>Documentación y OpenAPI</vt:lpstr>
      <vt:lpstr>Live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Marcos Guillem, Carlos</dc:creator>
  <cp:lastModifiedBy>Marcos Guillem, Carlos</cp:lastModifiedBy>
  <cp:revision>1</cp:revision>
  <dcterms:created xsi:type="dcterms:W3CDTF">2024-06-07T06:32:05Z</dcterms:created>
  <dcterms:modified xsi:type="dcterms:W3CDTF">2024-06-07T08:46:09Z</dcterms:modified>
</cp:coreProperties>
</file>

<file path=docProps/thumbnail.jpeg>
</file>